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45" d="100"/>
          <a:sy n="45" d="100"/>
        </p:scale>
        <p:origin x="62" y="9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06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4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34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07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68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41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3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7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80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66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5E2C-98AE-48BB-B374-F6995B5A1F9E}" type="datetimeFigureOut">
              <a:rPr lang="zh-TW" altLang="en-US" smtClean="0"/>
              <a:t>2023/12/19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81EDD-DA65-4C1D-AEE2-60AB8D47A5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64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2387600"/>
          </a:xfrm>
        </p:spPr>
        <p:txBody>
          <a:bodyPr anchor="t"/>
          <a:lstStyle/>
          <a:p>
            <a:r>
              <a:rPr lang="zh-TW" altLang="en-US" dirty="0"/>
              <a:t>童軍期末報告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4" b="11302"/>
          <a:stretch/>
        </p:blipFill>
        <p:spPr>
          <a:xfrm>
            <a:off x="1115875" y="1253066"/>
            <a:ext cx="9636790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5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solidFill>
            <a:srgbClr val="FFFFCC"/>
          </a:solidFill>
        </p:spPr>
        <p:txBody>
          <a:bodyPr/>
          <a:lstStyle/>
          <a:p>
            <a:r>
              <a:rPr lang="zh-TW" altLang="en-US" dirty="0" smtClean="0"/>
              <a:t>瀏覽網頁關鍵詞：</a:t>
            </a:r>
            <a:r>
              <a:rPr lang="zh-TW" altLang="en-US" b="1" dirty="0" smtClean="0"/>
              <a:t>親子天下</a:t>
            </a:r>
            <a:r>
              <a:rPr lang="en-US" altLang="zh-TW" b="1" dirty="0" err="1" smtClean="0"/>
              <a:t>sdgs</a:t>
            </a:r>
            <a:r>
              <a:rPr lang="zh-TW" altLang="en-US" b="1" dirty="0" smtClean="0"/>
              <a:t>台灣實例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248958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17</a:t>
            </a:r>
            <a:r>
              <a:rPr lang="zh-TW" altLang="en-US" sz="4400" dirty="0"/>
              <a:t>項</a:t>
            </a:r>
            <a:r>
              <a:rPr lang="en-US" altLang="zh-TW" sz="4400" dirty="0"/>
              <a:t>SDGs</a:t>
            </a:r>
            <a:r>
              <a:rPr lang="zh-TW" altLang="en-US" sz="4400" dirty="0"/>
              <a:t>核心</a:t>
            </a:r>
            <a:r>
              <a:rPr lang="zh-TW" altLang="en-US" sz="4400" dirty="0" smtClean="0"/>
              <a:t>目標</a:t>
            </a:r>
            <a:endParaRPr lang="en-US" altLang="zh-TW" sz="4400" dirty="0" smtClean="0"/>
          </a:p>
          <a:p>
            <a:pPr>
              <a:spcBef>
                <a:spcPts val="2400"/>
              </a:spcBef>
            </a:pPr>
            <a:r>
              <a:rPr lang="zh-TW" altLang="en-US" sz="4400" dirty="0" smtClean="0"/>
              <a:t>每</a:t>
            </a:r>
            <a:r>
              <a:rPr lang="zh-TW" altLang="en-US" sz="4400" dirty="0"/>
              <a:t>個人都能在日常中落實</a:t>
            </a:r>
          </a:p>
        </p:txBody>
      </p:sp>
    </p:spTree>
    <p:extLst>
      <p:ext uri="{BB962C8B-B14F-4D97-AF65-F5344CB8AC3E}">
        <p14:creationId xmlns:p14="http://schemas.microsoft.com/office/powerpoint/2010/main" val="70082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91" r="49831" b="51699"/>
          <a:stretch/>
        </p:blipFill>
        <p:spPr>
          <a:xfrm>
            <a:off x="1879603" y="3504355"/>
            <a:ext cx="8353756" cy="162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2" t="24094" r="-338" b="51700"/>
          <a:stretch/>
        </p:blipFill>
        <p:spPr>
          <a:xfrm>
            <a:off x="1862669" y="5175154"/>
            <a:ext cx="8370689" cy="162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31" b="76825"/>
          <a:stretch/>
        </p:blipFill>
        <p:spPr>
          <a:xfrm>
            <a:off x="1862670" y="81844"/>
            <a:ext cx="8403953" cy="162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2" r="-338" b="75791"/>
          <a:stretch/>
        </p:blipFill>
        <p:spPr>
          <a:xfrm>
            <a:off x="1828804" y="1782757"/>
            <a:ext cx="842088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2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92078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瀏覽網頁關鍵詞：親子天下</a:t>
            </a:r>
            <a:r>
              <a:rPr lang="en-US" altLang="zh-TW" dirty="0" err="1" smtClean="0"/>
              <a:t>sdgs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33485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每</a:t>
            </a:r>
            <a:r>
              <a:rPr lang="zh-TW" altLang="en-US" sz="4400" dirty="0" smtClean="0"/>
              <a:t>組</a:t>
            </a:r>
            <a:r>
              <a:rPr lang="en-US" altLang="zh-TW" sz="4400" dirty="0" smtClean="0"/>
              <a:t>5</a:t>
            </a:r>
            <a:r>
              <a:rPr lang="zh-TW" altLang="en-US" sz="4400" dirty="0" smtClean="0"/>
              <a:t>分鐘</a:t>
            </a:r>
            <a:endParaRPr lang="en-US" altLang="zh-TW" sz="4400" dirty="0" smtClean="0"/>
          </a:p>
          <a:p>
            <a:pPr>
              <a:spcBef>
                <a:spcPts val="1800"/>
              </a:spcBef>
            </a:pPr>
            <a:r>
              <a:rPr lang="zh-TW" altLang="en-US" sz="4400" dirty="0" smtClean="0"/>
              <a:t>抽籤決定順序</a:t>
            </a:r>
            <a:endParaRPr lang="en-US" altLang="zh-TW" sz="4400" dirty="0" smtClean="0"/>
          </a:p>
          <a:p>
            <a:pPr>
              <a:spcBef>
                <a:spcPts val="1800"/>
              </a:spcBef>
            </a:pPr>
            <a:endParaRPr lang="zh-TW" altLang="en-US" sz="4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07510"/>
              </p:ext>
            </p:extLst>
          </p:nvPr>
        </p:nvGraphicFramePr>
        <p:xfrm>
          <a:off x="999067" y="2919781"/>
          <a:ext cx="10583334" cy="3430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778"/>
                <a:gridCol w="3527778"/>
                <a:gridCol w="3527778"/>
              </a:tblGrid>
              <a:tr h="9009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12/26</a:t>
                      </a:r>
                      <a:r>
                        <a:rPr lang="zh-TW" alt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二</a:t>
                      </a:r>
                      <a:endParaRPr lang="zh-TW" altLang="en-US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  <a:r>
                        <a:rPr lang="zh-TW" alt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二</a:t>
                      </a:r>
                      <a:endParaRPr lang="zh-TW" altLang="en-US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1/9</a:t>
                      </a:r>
                      <a:r>
                        <a:rPr lang="zh-TW" alt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二</a:t>
                      </a:r>
                      <a:endParaRPr lang="zh-TW" altLang="en-US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327532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05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08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10</a:t>
                      </a:r>
                      <a:endParaRPr lang="zh-TW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籤號</a:t>
                      </a:r>
                      <a:r>
                        <a:rPr lang="en-US" altLang="zh-TW" sz="2400" dirty="0" smtClean="0"/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簽號</a:t>
                      </a:r>
                      <a:r>
                        <a:rPr lang="en-US" altLang="zh-TW" sz="2400" dirty="0" smtClean="0"/>
                        <a:t>15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11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每組</a:t>
            </a:r>
            <a:r>
              <a:rPr lang="en-US" altLang="zh-TW" dirty="0"/>
              <a:t>5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(</a:t>
            </a:r>
            <a:r>
              <a:rPr lang="zh-TW" altLang="en-US" dirty="0" smtClean="0"/>
              <a:t>簡報呈現</a:t>
            </a:r>
            <a:r>
              <a:rPr lang="en-US" altLang="zh-TW" dirty="0" smtClean="0"/>
              <a:t>)</a:t>
            </a:r>
            <a:endParaRPr lang="en-US" altLang="zh-TW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7218" y="1825624"/>
            <a:ext cx="8807380" cy="4351338"/>
          </a:xfrm>
        </p:spPr>
        <p:txBody>
          <a:bodyPr>
            <a:normAutofit/>
          </a:bodyPr>
          <a:lstStyle/>
          <a:p>
            <a:r>
              <a:rPr lang="zh-TW" altLang="en-US" sz="4400" b="1" dirty="0" smtClean="0"/>
              <a:t>目標說明</a:t>
            </a:r>
            <a:endParaRPr lang="en-US" altLang="zh-TW" sz="4400" b="1" dirty="0" smtClean="0"/>
          </a:p>
          <a:p>
            <a:endParaRPr lang="en-US" altLang="zh-TW" sz="4400" b="1" dirty="0" smtClean="0"/>
          </a:p>
          <a:p>
            <a:r>
              <a:rPr lang="zh-TW" altLang="en-US" sz="4400" b="1" dirty="0" smtClean="0"/>
              <a:t>分享案例</a:t>
            </a:r>
            <a:endParaRPr lang="en-US" altLang="zh-TW" sz="4400" b="1" dirty="0" smtClean="0"/>
          </a:p>
          <a:p>
            <a:endParaRPr lang="en-US" altLang="zh-TW" sz="4400" b="1" dirty="0" smtClean="0"/>
          </a:p>
          <a:p>
            <a:r>
              <a:rPr lang="zh-TW" altLang="en-US" sz="4400" b="1" u="sng" dirty="0" smtClean="0"/>
              <a:t>日常落實</a:t>
            </a:r>
            <a:r>
              <a:rPr lang="zh-TW" altLang="en-US" sz="4400" b="1" dirty="0" smtClean="0"/>
              <a:t>：</a:t>
            </a:r>
            <a:r>
              <a:rPr lang="zh-TW" altLang="en-US" sz="4400" b="1" dirty="0" smtClean="0"/>
              <a:t>本小組的提案</a:t>
            </a:r>
            <a:endParaRPr lang="zh-TW" altLang="en-US" sz="4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34" y="833702"/>
            <a:ext cx="2233152" cy="1983845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5791197" y="3003814"/>
            <a:ext cx="5190067" cy="1325563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dirty="0" smtClean="0"/>
              <a:t>瀏覽網頁關鍵詞：</a:t>
            </a:r>
            <a:endParaRPr lang="en-US" altLang="zh-TW" sz="3200" dirty="0" smtClean="0"/>
          </a:p>
          <a:p>
            <a:pPr>
              <a:spcBef>
                <a:spcPts val="1800"/>
              </a:spcBef>
            </a:pPr>
            <a:r>
              <a:rPr lang="zh-TW" altLang="en-US" sz="3200" b="1" dirty="0" smtClean="0"/>
              <a:t>親子天下</a:t>
            </a:r>
            <a:r>
              <a:rPr lang="en-US" altLang="zh-TW" sz="3200" b="1" dirty="0" err="1" smtClean="0"/>
              <a:t>sdgs</a:t>
            </a:r>
            <a:r>
              <a:rPr lang="zh-TW" altLang="en-US" sz="3200" b="1" dirty="0" smtClean="0"/>
              <a:t>台灣實例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6376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每人任務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聆聽</a:t>
            </a:r>
            <a:endParaRPr lang="en-US" altLang="zh-TW" sz="4400" dirty="0" smtClean="0"/>
          </a:p>
          <a:p>
            <a:endParaRPr lang="en-US" altLang="zh-TW" sz="4400" b="1" dirty="0" smtClean="0"/>
          </a:p>
          <a:p>
            <a:r>
              <a:rPr lang="zh-TW" altLang="en-US" sz="4400" b="1" dirty="0"/>
              <a:t>我的實踐</a:t>
            </a:r>
            <a:r>
              <a:rPr lang="zh-TW" altLang="en-US" sz="4400" b="1" dirty="0" smtClean="0"/>
              <a:t>行動</a:t>
            </a:r>
            <a:r>
              <a:rPr lang="en-US" altLang="zh-TW" sz="4400" b="1" dirty="0"/>
              <a:t/>
            </a:r>
            <a:br>
              <a:rPr lang="en-US" altLang="zh-TW" sz="4400" b="1" dirty="0"/>
            </a:br>
            <a:r>
              <a:rPr lang="zh-TW" altLang="en-US" sz="3600" dirty="0" smtClean="0"/>
              <a:t>透過</a:t>
            </a:r>
            <a:r>
              <a:rPr lang="zh-TW" altLang="en-US" sz="3600" dirty="0"/>
              <a:t>哪些實際行動</a:t>
            </a:r>
            <a:r>
              <a:rPr lang="zh-TW" altLang="en-US" sz="3600" dirty="0" smtClean="0"/>
              <a:t>，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zh-TW" altLang="en-US" sz="3600" dirty="0" smtClean="0"/>
              <a:t>可實踐同學報告的 </a:t>
            </a:r>
            <a:r>
              <a:rPr lang="en-US" altLang="zh-TW" sz="3600" dirty="0" smtClean="0"/>
              <a:t>SDGs</a:t>
            </a:r>
            <a:r>
              <a:rPr lang="zh-TW" altLang="en-US" sz="3600" dirty="0" smtClean="0"/>
              <a:t>目標</a:t>
            </a:r>
            <a:r>
              <a:rPr lang="en-US" altLang="zh-TW" sz="3600" dirty="0" smtClean="0"/>
              <a:t>?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4400" b="1" dirty="0" smtClean="0"/>
              <a:t>  (50</a:t>
            </a:r>
            <a:r>
              <a:rPr lang="zh-TW" altLang="en-US" sz="4400" b="1" dirty="0" smtClean="0"/>
              <a:t>字內</a:t>
            </a:r>
            <a:r>
              <a:rPr lang="en-US" altLang="zh-TW" sz="4400" b="1" dirty="0" smtClean="0"/>
              <a:t>,</a:t>
            </a:r>
            <a:r>
              <a:rPr lang="zh-TW" altLang="en-US" sz="4400" b="1" dirty="0" smtClean="0"/>
              <a:t>可條列式</a:t>
            </a:r>
            <a:r>
              <a:rPr lang="en-US" altLang="zh-TW" sz="4400" b="1" dirty="0" smtClean="0"/>
              <a:t>)</a:t>
            </a:r>
            <a:endParaRPr lang="zh-TW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95487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132</Words>
  <Application>Microsoft Office PowerPoint</Application>
  <PresentationFormat>寬螢幕</PresentationFormat>
  <Paragraphs>38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Office 佈景主題</vt:lpstr>
      <vt:lpstr>童軍期末報告</vt:lpstr>
      <vt:lpstr>瀏覽網頁關鍵詞：親子天下sdgs台灣實例</vt:lpstr>
      <vt:lpstr>PowerPoint 簡報</vt:lpstr>
      <vt:lpstr>瀏覽網頁關鍵詞：親子天下sdgs</vt:lpstr>
      <vt:lpstr>每組5分鐘(簡報呈現)</vt:lpstr>
      <vt:lpstr>每人任務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GU10</dc:creator>
  <cp:lastModifiedBy>GU10</cp:lastModifiedBy>
  <cp:revision>6</cp:revision>
  <dcterms:created xsi:type="dcterms:W3CDTF">2023-12-19T00:38:27Z</dcterms:created>
  <dcterms:modified xsi:type="dcterms:W3CDTF">2023-12-19T01:20:21Z</dcterms:modified>
</cp:coreProperties>
</file>