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17baa4504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17baa4504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7baa45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17baa45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17baa450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17baa450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17baa450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17baa450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7baa450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7baa450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17baa4504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017baa4504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17baa4504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17baa450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17baa4504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17baa450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全方位國中多科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開啟軟體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272050"/>
            <a:ext cx="7030500" cy="32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