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1" r:id="rId3"/>
    <p:sldId id="257" r:id="rId4"/>
    <p:sldId id="265" r:id="rId5"/>
    <p:sldId id="273" r:id="rId6"/>
    <p:sldId id="266" r:id="rId7"/>
    <p:sldId id="258" r:id="rId8"/>
    <p:sldId id="274" r:id="rId9"/>
    <p:sldId id="267" r:id="rId10"/>
    <p:sldId id="268" r:id="rId11"/>
    <p:sldId id="270" r:id="rId12"/>
    <p:sldId id="260" r:id="rId13"/>
    <p:sldId id="263" r:id="rId14"/>
    <p:sldId id="271" r:id="rId15"/>
    <p:sldId id="272" r:id="rId16"/>
    <p:sldId id="262" r:id="rId17"/>
    <p:sldId id="259" r:id="rId18"/>
    <p:sldId id="264" r:id="rId19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C3E5E68-40F9-4D45-BCC5-67BE33B3BCA7}">
          <p14:sldIdLst>
            <p14:sldId id="256"/>
            <p14:sldId id="261"/>
            <p14:sldId id="257"/>
            <p14:sldId id="265"/>
            <p14:sldId id="273"/>
            <p14:sldId id="266"/>
            <p14:sldId id="258"/>
            <p14:sldId id="274"/>
            <p14:sldId id="267"/>
            <p14:sldId id="268"/>
            <p14:sldId id="270"/>
            <p14:sldId id="260"/>
            <p14:sldId id="263"/>
            <p14:sldId id="271"/>
            <p14:sldId id="272"/>
            <p14:sldId id="262"/>
            <p14:sldId id="259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ACAE7-17ED-4FE8-8678-4CF72A6B3A1D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F3B8871-AE37-42A5-801B-D8F4F6E0CF8B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b="1">
              <a:latin typeface="微軟正黑體" panose="020B0604030504040204" pitchFamily="34" charset="-120"/>
              <a:ea typeface="微軟正黑體" panose="020B0604030504040204" pitchFamily="34" charset="-120"/>
            </a:rPr>
            <a:t>環境因素</a:t>
          </a:r>
        </a:p>
      </dgm:t>
    </dgm:pt>
    <dgm:pt modelId="{F20E829F-4D18-4479-B749-084EAC6F1013}" type="parTrans" cxnId="{A99C09C8-1F46-4D9D-BDC0-5A9FE41660F3}">
      <dgm:prSet/>
      <dgm:spPr/>
      <dgm:t>
        <a:bodyPr/>
        <a:lstStyle/>
        <a:p>
          <a:endParaRPr lang="zh-TW" altLang="en-US"/>
        </a:p>
      </dgm:t>
    </dgm:pt>
    <dgm:pt modelId="{145789C2-E437-4812-9641-691EA7C91DDC}" type="sibTrans" cxnId="{A99C09C8-1F46-4D9D-BDC0-5A9FE41660F3}">
      <dgm:prSet/>
      <dgm:spPr/>
      <dgm:t>
        <a:bodyPr/>
        <a:lstStyle/>
        <a:p>
          <a:endParaRPr lang="zh-TW" altLang="en-US"/>
        </a:p>
      </dgm:t>
    </dgm:pt>
    <dgm:pt modelId="{500C4DD7-B86D-4461-95C4-6C27F67B0FAE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家庭失功能</a:t>
          </a:r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3307D4-8474-41F0-BB32-29AAB3430424}" type="parTrans" cxnId="{B1B56039-A1EC-4588-A7AE-0EF371851767}">
      <dgm:prSet/>
      <dgm:spPr/>
      <dgm:t>
        <a:bodyPr/>
        <a:lstStyle/>
        <a:p>
          <a:endParaRPr lang="zh-TW" altLang="en-US"/>
        </a:p>
      </dgm:t>
    </dgm:pt>
    <dgm:pt modelId="{C578FC0C-5A93-4A03-8D51-A8396BBA2816}" type="sibTrans" cxnId="{B1B56039-A1EC-4588-A7AE-0EF371851767}">
      <dgm:prSet/>
      <dgm:spPr/>
      <dgm:t>
        <a:bodyPr/>
        <a:lstStyle/>
        <a:p>
          <a:endParaRPr lang="zh-TW" altLang="en-US"/>
        </a:p>
      </dgm:t>
    </dgm:pt>
    <dgm:pt modelId="{610FEB10-22A2-4C21-87E8-C7DB318A8F57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個人因素</a:t>
          </a:r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AA66DD-2ECD-4CC9-A735-84BCB65B66EF}" type="parTrans" cxnId="{B6E15B39-2CFD-4DB3-978E-9450B67FD017}">
      <dgm:prSet/>
      <dgm:spPr/>
      <dgm:t>
        <a:bodyPr/>
        <a:lstStyle/>
        <a:p>
          <a:endParaRPr lang="zh-TW" altLang="en-US"/>
        </a:p>
      </dgm:t>
    </dgm:pt>
    <dgm:pt modelId="{8693E24E-6ED6-4689-9E38-EC3C9C4DF059}" type="sibTrans" cxnId="{B6E15B39-2CFD-4DB3-978E-9450B67FD017}">
      <dgm:prSet/>
      <dgm:spPr/>
      <dgm:t>
        <a:bodyPr/>
        <a:lstStyle/>
        <a:p>
          <a:endParaRPr lang="zh-TW" altLang="en-US"/>
        </a:p>
      </dgm:t>
    </dgm:pt>
    <dgm:pt modelId="{81B7E44F-5B58-4B82-A77C-CD46DD604344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突發因素</a:t>
          </a:r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EF2C07-755B-43C8-A889-5712A8DDB70C}" type="parTrans" cxnId="{660D6807-DBD2-408D-8FEE-F403CA69E836}">
      <dgm:prSet/>
      <dgm:spPr/>
      <dgm:t>
        <a:bodyPr/>
        <a:lstStyle/>
        <a:p>
          <a:endParaRPr lang="zh-TW" altLang="en-US"/>
        </a:p>
      </dgm:t>
    </dgm:pt>
    <dgm:pt modelId="{2BF49E4E-B4D2-4912-87E6-130AFDB701C5}" type="sibTrans" cxnId="{660D6807-DBD2-408D-8FEE-F403CA69E836}">
      <dgm:prSet/>
      <dgm:spPr/>
      <dgm:t>
        <a:bodyPr/>
        <a:lstStyle/>
        <a:p>
          <a:endParaRPr lang="zh-TW" altLang="en-US"/>
        </a:p>
      </dgm:t>
    </dgm:pt>
    <dgm:pt modelId="{3D157D83-1C9B-4A4B-A8B0-5E431CE6692E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成人示範</a:t>
          </a:r>
        </a:p>
      </dgm:t>
    </dgm:pt>
    <dgm:pt modelId="{DDD73E47-E8A6-4877-9AB1-459500682802}" type="parTrans" cxnId="{1534B972-D176-4771-96BA-00527077B131}">
      <dgm:prSet custScaleX="54729" custLinFactNeighborX="24634" custLinFactNeighborY="55243"/>
      <dgm:spPr/>
      <dgm:t>
        <a:bodyPr/>
        <a:lstStyle/>
        <a:p>
          <a:endParaRPr lang="zh-TW" altLang="en-US"/>
        </a:p>
      </dgm:t>
    </dgm:pt>
    <dgm:pt modelId="{4A8C0D79-3144-4829-BA1D-BA28641F2E18}" type="sibTrans" cxnId="{1534B972-D176-4771-96BA-00527077B131}">
      <dgm:prSet/>
      <dgm:spPr/>
      <dgm:t>
        <a:bodyPr/>
        <a:lstStyle/>
        <a:p>
          <a:endParaRPr lang="zh-TW" altLang="en-US"/>
        </a:p>
      </dgm:t>
    </dgm:pt>
    <dgm:pt modelId="{6174E707-2138-4CAD-88E7-25D36B56CB49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學校環境不良</a:t>
          </a:r>
        </a:p>
      </dgm:t>
    </dgm:pt>
    <dgm:pt modelId="{8F5C10A5-65B3-4DAE-832C-B1401D0AD219}" type="parTrans" cxnId="{1002C764-8E49-4EE8-B900-24926A3BF244}">
      <dgm:prSet custScaleX="81882" custScaleY="103536" custLinFactNeighborX="3087" custLinFactNeighborY="74563"/>
      <dgm:spPr/>
      <dgm:t>
        <a:bodyPr/>
        <a:lstStyle/>
        <a:p>
          <a:endParaRPr lang="zh-TW" altLang="en-US"/>
        </a:p>
      </dgm:t>
    </dgm:pt>
    <dgm:pt modelId="{858DF3AC-9E4D-480C-B7B2-81CEF20AE7B2}" type="sibTrans" cxnId="{1002C764-8E49-4EE8-B900-24926A3BF244}">
      <dgm:prSet/>
      <dgm:spPr/>
      <dgm:t>
        <a:bodyPr/>
        <a:lstStyle/>
        <a:p>
          <a:endParaRPr lang="zh-TW" altLang="en-US"/>
        </a:p>
      </dgm:t>
    </dgm:pt>
    <dgm:pt modelId="{D7408116-B3A9-469E-9AF9-49E0DCED4B71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人際孤立或衝突</a:t>
          </a:r>
        </a:p>
      </dgm:t>
    </dgm:pt>
    <dgm:pt modelId="{BBA083B3-F37E-4C9B-8108-05611D4C9CAF}" type="parTrans" cxnId="{CE3F879E-682A-4067-BE8F-E68D0CDB64D1}">
      <dgm:prSet custScaleX="69582" custLinFactNeighborX="-3368" custLinFactNeighborY="91549"/>
      <dgm:spPr/>
      <dgm:t>
        <a:bodyPr/>
        <a:lstStyle/>
        <a:p>
          <a:endParaRPr lang="zh-TW" altLang="en-US"/>
        </a:p>
      </dgm:t>
    </dgm:pt>
    <dgm:pt modelId="{A066A825-939B-4791-BC1F-91B0DAEF7C87}" type="sibTrans" cxnId="{CE3F879E-682A-4067-BE8F-E68D0CDB64D1}">
      <dgm:prSet/>
      <dgm:spPr/>
      <dgm:t>
        <a:bodyPr/>
        <a:lstStyle/>
        <a:p>
          <a:endParaRPr lang="zh-TW" altLang="en-US"/>
        </a:p>
      </dgm:t>
    </dgm:pt>
    <dgm:pt modelId="{CA9E4072-8244-40F3-8181-8FEC050C28F2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週年效應</a:t>
          </a:r>
        </a:p>
      </dgm:t>
    </dgm:pt>
    <dgm:pt modelId="{BADCA51D-BABB-40A2-9134-C91B05656562}" type="parTrans" cxnId="{D3DD52E3-63BC-455A-B445-4ACADC24F0C2}">
      <dgm:prSet custScaleX="66376" custLinFactNeighborX="-17304" custLinFactNeighborY="46222"/>
      <dgm:spPr/>
      <dgm:t>
        <a:bodyPr/>
        <a:lstStyle/>
        <a:p>
          <a:endParaRPr lang="zh-TW" altLang="en-US"/>
        </a:p>
      </dgm:t>
    </dgm:pt>
    <dgm:pt modelId="{63624C19-887C-4047-936A-6CB11B0060D9}" type="sibTrans" cxnId="{D3DD52E3-63BC-455A-B445-4ACADC24F0C2}">
      <dgm:prSet/>
      <dgm:spPr/>
      <dgm:t>
        <a:bodyPr/>
        <a:lstStyle/>
        <a:p>
          <a:endParaRPr lang="zh-TW" altLang="en-US"/>
        </a:p>
      </dgm:t>
    </dgm:pt>
    <dgm:pt modelId="{F24AD89B-DA84-45CB-8865-70D7D7964AAD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媒體影響</a:t>
          </a:r>
        </a:p>
      </dgm:t>
    </dgm:pt>
    <dgm:pt modelId="{9991B427-E641-466A-B0FB-926725C7D3D3}" type="parTrans" cxnId="{95EB4153-97D8-46B3-AB86-4564E4AC036E}">
      <dgm:prSet custScaleX="40130" custLinFactNeighborX="-29711" custLinFactNeighborY="-9867"/>
      <dgm:spPr/>
      <dgm:t>
        <a:bodyPr/>
        <a:lstStyle/>
        <a:p>
          <a:endParaRPr lang="zh-TW" altLang="en-US"/>
        </a:p>
      </dgm:t>
    </dgm:pt>
    <dgm:pt modelId="{7FD63DAC-2654-46E8-9B51-6C62AA0F8409}" type="sibTrans" cxnId="{95EB4153-97D8-46B3-AB86-4564E4AC036E}">
      <dgm:prSet/>
      <dgm:spPr/>
      <dgm:t>
        <a:bodyPr/>
        <a:lstStyle/>
        <a:p>
          <a:endParaRPr lang="zh-TW" altLang="en-US"/>
        </a:p>
      </dgm:t>
    </dgm:pt>
    <dgm:pt modelId="{3DFE96A1-60C0-46CE-8380-3C6E672187B8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對死亡</a:t>
          </a:r>
        </a:p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的概念</a:t>
          </a:r>
        </a:p>
      </dgm:t>
    </dgm:pt>
    <dgm:pt modelId="{D0FB9E2C-6D6D-46DA-8479-FFA0C8E70C3B}" type="parTrans" cxnId="{AD942A1C-B75C-4F71-B603-CEC4B38F3262}">
      <dgm:prSet custScaleX="63385" custLinFactNeighborX="31879" custLinFactNeighborY="-3332"/>
      <dgm:spPr/>
      <dgm:t>
        <a:bodyPr/>
        <a:lstStyle/>
        <a:p>
          <a:endParaRPr lang="zh-TW" altLang="en-US"/>
        </a:p>
      </dgm:t>
    </dgm:pt>
    <dgm:pt modelId="{BA1F98EB-4594-4B54-8A76-9DC1623C200D}" type="sibTrans" cxnId="{AD942A1C-B75C-4F71-B603-CEC4B38F3262}">
      <dgm:prSet/>
      <dgm:spPr/>
      <dgm:t>
        <a:bodyPr/>
        <a:lstStyle/>
        <a:p>
          <a:endParaRPr lang="zh-TW" altLang="en-US"/>
        </a:p>
      </dgm:t>
    </dgm:pt>
    <dgm:pt modelId="{D8FD636C-20EA-418F-9A5D-382B96004F6F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引起注意</a:t>
          </a:r>
        </a:p>
      </dgm:t>
    </dgm:pt>
    <dgm:pt modelId="{24CB73D0-957E-4EEC-9B85-0B9D9357FA71}" type="parTrans" cxnId="{F5F792CB-1D59-43C8-A092-C01C1117377F}">
      <dgm:prSet custScaleX="56055" custLinFactNeighborX="23170" custLinFactNeighborY="73495"/>
      <dgm:spPr/>
      <dgm:t>
        <a:bodyPr/>
        <a:lstStyle/>
        <a:p>
          <a:endParaRPr lang="zh-TW" altLang="en-US"/>
        </a:p>
      </dgm:t>
    </dgm:pt>
    <dgm:pt modelId="{9708591A-2148-4184-8764-7D837416D1E0}" type="sibTrans" cxnId="{F5F792CB-1D59-43C8-A092-C01C1117377F}">
      <dgm:prSet/>
      <dgm:spPr/>
      <dgm:t>
        <a:bodyPr/>
        <a:lstStyle/>
        <a:p>
          <a:endParaRPr lang="zh-TW" altLang="en-US"/>
        </a:p>
      </dgm:t>
    </dgm:pt>
    <dgm:pt modelId="{89E76B42-EF4F-4584-B366-088117A82FC0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藥物濫用</a:t>
          </a:r>
        </a:p>
      </dgm:t>
    </dgm:pt>
    <dgm:pt modelId="{D7E834B4-0525-4DF7-B143-B633D84907CD}" type="parTrans" cxnId="{B0C0346D-5EE2-4467-9A3D-B79551CB4E61}">
      <dgm:prSet custScaleX="42815" custLinFactNeighborX="-3316" custLinFactNeighborY="88458"/>
      <dgm:spPr/>
      <dgm:t>
        <a:bodyPr/>
        <a:lstStyle/>
        <a:p>
          <a:endParaRPr lang="zh-TW" altLang="en-US"/>
        </a:p>
      </dgm:t>
    </dgm:pt>
    <dgm:pt modelId="{56AAE830-AFFB-4777-BB29-7E73E0AE020D}" type="sibTrans" cxnId="{B0C0346D-5EE2-4467-9A3D-B79551CB4E61}">
      <dgm:prSet/>
      <dgm:spPr/>
      <dgm:t>
        <a:bodyPr/>
        <a:lstStyle/>
        <a:p>
          <a:endParaRPr lang="zh-TW" altLang="en-US"/>
        </a:p>
      </dgm:t>
    </dgm:pt>
    <dgm:pt modelId="{597820B0-4DFD-4145-9BBD-BE5E8CBA44B0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人我界限分化不清</a:t>
          </a:r>
        </a:p>
      </dgm:t>
    </dgm:pt>
    <dgm:pt modelId="{B69CC3CF-5E47-42CA-9007-4EF2479474F9}" type="parTrans" cxnId="{22E50186-EA8E-413C-B2C0-2453670C4346}">
      <dgm:prSet custScaleX="54463" custLinFactNeighborX="-19728" custLinFactNeighborY="73338"/>
      <dgm:spPr/>
      <dgm:t>
        <a:bodyPr/>
        <a:lstStyle/>
        <a:p>
          <a:endParaRPr lang="zh-TW" altLang="en-US"/>
        </a:p>
      </dgm:t>
    </dgm:pt>
    <dgm:pt modelId="{98C53EE7-A9C4-4A97-80C4-32434C15D801}" type="sibTrans" cxnId="{22E50186-EA8E-413C-B2C0-2453670C4346}">
      <dgm:prSet/>
      <dgm:spPr/>
      <dgm:t>
        <a:bodyPr/>
        <a:lstStyle/>
        <a:p>
          <a:endParaRPr lang="zh-TW" altLang="en-US"/>
        </a:p>
      </dgm:t>
    </dgm:pt>
    <dgm:pt modelId="{A4F7129B-FEF9-44E6-A923-D0874665AE67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心理需求不滿足</a:t>
          </a:r>
        </a:p>
      </dgm:t>
    </dgm:pt>
    <dgm:pt modelId="{79E711FF-998D-4334-BE07-1E62EEE7ED3E}" type="parTrans" cxnId="{C5D78773-7864-46F1-90EB-CD0AC5283CFD}">
      <dgm:prSet custScaleX="38877" custLinFactNeighborX="-37932" custLinFactNeighborY="-3332"/>
      <dgm:spPr/>
      <dgm:t>
        <a:bodyPr/>
        <a:lstStyle/>
        <a:p>
          <a:endParaRPr lang="zh-TW" altLang="en-US"/>
        </a:p>
      </dgm:t>
    </dgm:pt>
    <dgm:pt modelId="{D6386097-5CB7-47C1-B76C-0ADA5EDD34DF}" type="sibTrans" cxnId="{C5D78773-7864-46F1-90EB-CD0AC5283CFD}">
      <dgm:prSet/>
      <dgm:spPr/>
      <dgm:t>
        <a:bodyPr/>
        <a:lstStyle/>
        <a:p>
          <a:endParaRPr lang="zh-TW" altLang="en-US"/>
        </a:p>
      </dgm:t>
    </dgm:pt>
    <dgm:pt modelId="{FD3C8F6C-84C2-41C8-A51A-47F940334185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精神疾病</a:t>
          </a:r>
        </a:p>
      </dgm:t>
    </dgm:pt>
    <dgm:pt modelId="{354FE9CE-87F7-45E6-9483-B80DC919E093}" type="parTrans" cxnId="{82C70B1E-13FC-4A66-818B-E0149AA4C0F1}">
      <dgm:prSet/>
      <dgm:spPr/>
      <dgm:t>
        <a:bodyPr/>
        <a:lstStyle/>
        <a:p>
          <a:endParaRPr lang="zh-TW" altLang="en-US"/>
        </a:p>
      </dgm:t>
    </dgm:pt>
    <dgm:pt modelId="{ED325759-1D51-4000-B44E-C6A97616C336}" type="sibTrans" cxnId="{82C70B1E-13FC-4A66-818B-E0149AA4C0F1}">
      <dgm:prSet/>
      <dgm:spPr/>
      <dgm:t>
        <a:bodyPr/>
        <a:lstStyle/>
        <a:p>
          <a:endParaRPr lang="zh-TW" altLang="en-US"/>
        </a:p>
      </dgm:t>
    </dgm:pt>
    <dgm:pt modelId="{5C14BE79-3AA0-406E-9F0E-6FECFC5D1D72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親人死亡</a:t>
          </a:r>
        </a:p>
      </dgm:t>
    </dgm:pt>
    <dgm:pt modelId="{818A76B2-62C7-4B6F-B063-FB95F5EFA64F}" type="parTrans" cxnId="{F75C7DE4-8F4E-48DF-9C04-B3840DE5112C}">
      <dgm:prSet custScaleX="37900" custLinFactNeighborX="35331" custLinFactNeighborY="807"/>
      <dgm:spPr/>
      <dgm:t>
        <a:bodyPr/>
        <a:lstStyle/>
        <a:p>
          <a:endParaRPr lang="zh-TW" altLang="en-US"/>
        </a:p>
      </dgm:t>
    </dgm:pt>
    <dgm:pt modelId="{76C706E9-D8B9-4DF0-8C44-B6625EEB15B0}" type="sibTrans" cxnId="{F75C7DE4-8F4E-48DF-9C04-B3840DE5112C}">
      <dgm:prSet/>
      <dgm:spPr/>
      <dgm:t>
        <a:bodyPr/>
        <a:lstStyle/>
        <a:p>
          <a:endParaRPr lang="zh-TW" altLang="en-US"/>
        </a:p>
      </dgm:t>
    </dgm:pt>
    <dgm:pt modelId="{5198BB49-BA9A-4339-8D03-491095623258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家人爭執</a:t>
          </a:r>
        </a:p>
      </dgm:t>
    </dgm:pt>
    <dgm:pt modelId="{80987AF7-5E71-44B1-89FB-DDE8D5F6A124}" type="parTrans" cxnId="{6E25409B-901A-443D-93B1-9AB11C9AFB6E}">
      <dgm:prSet custScaleX="33763" custLinFactNeighborX="30975" custLinFactNeighborY="58440"/>
      <dgm:spPr/>
      <dgm:t>
        <a:bodyPr/>
        <a:lstStyle/>
        <a:p>
          <a:endParaRPr lang="zh-TW" altLang="en-US"/>
        </a:p>
      </dgm:t>
    </dgm:pt>
    <dgm:pt modelId="{8FEC901C-2582-405C-8FA4-A58ADBD53FCC}" type="sibTrans" cxnId="{6E25409B-901A-443D-93B1-9AB11C9AFB6E}">
      <dgm:prSet/>
      <dgm:spPr/>
      <dgm:t>
        <a:bodyPr/>
        <a:lstStyle/>
        <a:p>
          <a:endParaRPr lang="zh-TW" altLang="en-US"/>
        </a:p>
      </dgm:t>
    </dgm:pt>
    <dgm:pt modelId="{07D4A97D-E879-4E0C-855D-EEB437561642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友誼決裂</a:t>
          </a:r>
        </a:p>
      </dgm:t>
    </dgm:pt>
    <dgm:pt modelId="{2D155D97-FCF9-44A2-B067-67F647CA463E}" type="parTrans" cxnId="{3773ADBC-2036-4323-9F59-53929F2F83D4}">
      <dgm:prSet custScaleX="67805" custLinFactNeighborX="11604" custLinFactNeighborY="72974"/>
      <dgm:spPr/>
      <dgm:t>
        <a:bodyPr/>
        <a:lstStyle/>
        <a:p>
          <a:endParaRPr lang="zh-TW" altLang="en-US"/>
        </a:p>
      </dgm:t>
    </dgm:pt>
    <dgm:pt modelId="{0F489FB3-D86C-4778-953D-46A0FD933AB0}" type="sibTrans" cxnId="{3773ADBC-2036-4323-9F59-53929F2F83D4}">
      <dgm:prSet/>
      <dgm:spPr/>
      <dgm:t>
        <a:bodyPr/>
        <a:lstStyle/>
        <a:p>
          <a:endParaRPr lang="zh-TW" altLang="en-US"/>
        </a:p>
      </dgm:t>
    </dgm:pt>
    <dgm:pt modelId="{60F9C176-738A-4001-92FF-9692BB2DC742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師生衝突</a:t>
          </a:r>
        </a:p>
      </dgm:t>
    </dgm:pt>
    <dgm:pt modelId="{9A7FDFEA-E2B8-42D0-8CCC-72A712B7DCB1}" type="parTrans" cxnId="{6B86073F-F380-4806-B700-BD8D126E1760}">
      <dgm:prSet custScaleX="56270" custLinFactNeighborX="-1206" custLinFactNeighborY="81999"/>
      <dgm:spPr/>
      <dgm:t>
        <a:bodyPr/>
        <a:lstStyle/>
        <a:p>
          <a:endParaRPr lang="zh-TW" altLang="en-US"/>
        </a:p>
      </dgm:t>
    </dgm:pt>
    <dgm:pt modelId="{FDAE837C-6EF2-4DCA-B615-AE794CDE282F}" type="sibTrans" cxnId="{6B86073F-F380-4806-B700-BD8D126E1760}">
      <dgm:prSet/>
      <dgm:spPr/>
      <dgm:t>
        <a:bodyPr/>
        <a:lstStyle/>
        <a:p>
          <a:endParaRPr lang="zh-TW" altLang="en-US"/>
        </a:p>
      </dgm:t>
    </dgm:pt>
    <dgm:pt modelId="{77091E41-9491-454A-9196-3B31A0D295C3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退學</a:t>
          </a:r>
        </a:p>
      </dgm:t>
    </dgm:pt>
    <dgm:pt modelId="{4F44C05D-F417-44FC-AB15-A6987295C495}" type="parTrans" cxnId="{22989520-A0D5-4B07-8092-9E706ECAEB00}">
      <dgm:prSet custScaleX="60739" custLinFactNeighborX="-13609" custLinFactNeighborY="74805"/>
      <dgm:spPr/>
      <dgm:t>
        <a:bodyPr/>
        <a:lstStyle/>
        <a:p>
          <a:endParaRPr lang="zh-TW" altLang="en-US"/>
        </a:p>
      </dgm:t>
    </dgm:pt>
    <dgm:pt modelId="{3430C08F-8C3B-45B8-992B-C8A2C38E8E1A}" type="sibTrans" cxnId="{22989520-A0D5-4B07-8092-9E706ECAEB00}">
      <dgm:prSet/>
      <dgm:spPr/>
      <dgm:t>
        <a:bodyPr/>
        <a:lstStyle/>
        <a:p>
          <a:endParaRPr lang="zh-TW" altLang="en-US"/>
        </a:p>
      </dgm:t>
    </dgm:pt>
    <dgm:pt modelId="{5F3257BA-DFDF-4F8B-B077-0D2A863B09C6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成績不理想</a:t>
          </a:r>
        </a:p>
      </dgm:t>
    </dgm:pt>
    <dgm:pt modelId="{D9628353-A71D-46B2-AF53-8D5A9C95DA6C}" type="parTrans" cxnId="{CF5520EC-938C-4F32-A103-95198CCC4450}">
      <dgm:prSet custScaleX="46949" custLinFactNeighborX="-29030" custLinFactNeighborY="43858"/>
      <dgm:spPr/>
      <dgm:t>
        <a:bodyPr/>
        <a:lstStyle/>
        <a:p>
          <a:endParaRPr lang="zh-TW" altLang="en-US"/>
        </a:p>
      </dgm:t>
    </dgm:pt>
    <dgm:pt modelId="{9135CBEA-C7B2-4F5A-9485-E5FB150C1D00}" type="sibTrans" cxnId="{CF5520EC-938C-4F32-A103-95198CCC4450}">
      <dgm:prSet/>
      <dgm:spPr/>
      <dgm:t>
        <a:bodyPr/>
        <a:lstStyle/>
        <a:p>
          <a:endParaRPr lang="zh-TW" altLang="en-US"/>
        </a:p>
      </dgm:t>
    </dgm:pt>
    <dgm:pt modelId="{A2D781E8-2E93-408C-8FBC-D542781D8F91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失戀</a:t>
          </a:r>
        </a:p>
      </dgm:t>
    </dgm:pt>
    <dgm:pt modelId="{0533BACC-9787-4952-A3BE-B883198DC6BF}" type="parTrans" cxnId="{15FC4D52-0D7B-4768-BA0E-5A2CD7A0500A}">
      <dgm:prSet custScaleX="30834" custLinFactNeighborX="-30163" custLinFactNeighborY="1478"/>
      <dgm:spPr/>
      <dgm:t>
        <a:bodyPr/>
        <a:lstStyle/>
        <a:p>
          <a:endParaRPr lang="zh-TW" altLang="en-US"/>
        </a:p>
      </dgm:t>
    </dgm:pt>
    <dgm:pt modelId="{0FCB518C-7C92-4795-9BCA-2DA4B60E39A8}" type="sibTrans" cxnId="{15FC4D52-0D7B-4768-BA0E-5A2CD7A0500A}">
      <dgm:prSet/>
      <dgm:spPr/>
      <dgm:t>
        <a:bodyPr/>
        <a:lstStyle/>
        <a:p>
          <a:endParaRPr lang="zh-TW" altLang="en-US"/>
        </a:p>
      </dgm:t>
    </dgm:pt>
    <dgm:pt modelId="{479AD9BF-2139-4384-9BEA-0A8955D5E6C9}" type="pres">
      <dgm:prSet presAssocID="{719ACAE7-17ED-4FE8-8678-4CF72A6B3A1D}" presName="linearFlow" presStyleCnt="0">
        <dgm:presLayoutVars>
          <dgm:dir/>
          <dgm:animLvl val="lvl"/>
          <dgm:resizeHandles val="exact"/>
        </dgm:presLayoutVars>
      </dgm:prSet>
      <dgm:spPr/>
    </dgm:pt>
    <dgm:pt modelId="{7E463042-34D0-4140-8A22-FCB2D68BA6F6}" type="pres">
      <dgm:prSet presAssocID="{EF3B8871-AE37-42A5-801B-D8F4F6E0CF8B}" presName="composite" presStyleCnt="0"/>
      <dgm:spPr/>
    </dgm:pt>
    <dgm:pt modelId="{869090CF-5567-4FC1-9BEA-080C625FC422}" type="pres">
      <dgm:prSet presAssocID="{EF3B8871-AE37-42A5-801B-D8F4F6E0CF8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E56C6C0-C957-429B-828C-44DFC5E21D1B}" type="pres">
      <dgm:prSet presAssocID="{EF3B8871-AE37-42A5-801B-D8F4F6E0CF8B}" presName="parSh" presStyleLbl="node1" presStyleIdx="0" presStyleCnt="3"/>
      <dgm:spPr/>
    </dgm:pt>
    <dgm:pt modelId="{E961B707-CD42-4DEF-A9EB-A2D97989037A}" type="pres">
      <dgm:prSet presAssocID="{EF3B8871-AE37-42A5-801B-D8F4F6E0CF8B}" presName="desTx" presStyleLbl="fgAcc1" presStyleIdx="0" presStyleCnt="3" custScaleX="120104" custScaleY="103432">
        <dgm:presLayoutVars>
          <dgm:bulletEnabled val="1"/>
        </dgm:presLayoutVars>
      </dgm:prSet>
      <dgm:spPr/>
    </dgm:pt>
    <dgm:pt modelId="{1E0D67CF-F1C9-44DF-9EE6-3D99766FBB4D}" type="pres">
      <dgm:prSet presAssocID="{145789C2-E437-4812-9641-691EA7C91DDC}" presName="sibTrans" presStyleLbl="sibTrans2D1" presStyleIdx="0" presStyleCnt="2"/>
      <dgm:spPr/>
    </dgm:pt>
    <dgm:pt modelId="{04D5DB3D-3187-4110-8B76-D13D3EC5C336}" type="pres">
      <dgm:prSet presAssocID="{145789C2-E437-4812-9641-691EA7C91DDC}" presName="connTx" presStyleLbl="sibTrans2D1" presStyleIdx="0" presStyleCnt="2"/>
      <dgm:spPr/>
    </dgm:pt>
    <dgm:pt modelId="{B41176BA-8507-4325-891D-C50D60F6B4F7}" type="pres">
      <dgm:prSet presAssocID="{610FEB10-22A2-4C21-87E8-C7DB318A8F57}" presName="composite" presStyleCnt="0"/>
      <dgm:spPr/>
    </dgm:pt>
    <dgm:pt modelId="{A143DC9E-91F5-43A5-BB34-8399F434FE28}" type="pres">
      <dgm:prSet presAssocID="{610FEB10-22A2-4C21-87E8-C7DB318A8F5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7BB3113-5FEF-494E-8DBD-527BAF7A2545}" type="pres">
      <dgm:prSet presAssocID="{610FEB10-22A2-4C21-87E8-C7DB318A8F57}" presName="parSh" presStyleLbl="node1" presStyleIdx="1" presStyleCnt="3"/>
      <dgm:spPr/>
    </dgm:pt>
    <dgm:pt modelId="{E1485CB4-E58F-493F-918C-34997ACE3EEB}" type="pres">
      <dgm:prSet presAssocID="{610FEB10-22A2-4C21-87E8-C7DB318A8F57}" presName="desTx" presStyleLbl="fgAcc1" presStyleIdx="1" presStyleCnt="3" custScaleX="121903" custScaleY="97744">
        <dgm:presLayoutVars>
          <dgm:bulletEnabled val="1"/>
        </dgm:presLayoutVars>
      </dgm:prSet>
      <dgm:spPr/>
    </dgm:pt>
    <dgm:pt modelId="{C7EBA7EA-FB63-4A60-B513-DEB33AB073D3}" type="pres">
      <dgm:prSet presAssocID="{8693E24E-6ED6-4689-9E38-EC3C9C4DF059}" presName="sibTrans" presStyleLbl="sibTrans2D1" presStyleIdx="1" presStyleCnt="2"/>
      <dgm:spPr/>
    </dgm:pt>
    <dgm:pt modelId="{31DEF38E-82C5-47E3-A0D7-07A2EF04F402}" type="pres">
      <dgm:prSet presAssocID="{8693E24E-6ED6-4689-9E38-EC3C9C4DF059}" presName="connTx" presStyleLbl="sibTrans2D1" presStyleIdx="1" presStyleCnt="2"/>
      <dgm:spPr/>
    </dgm:pt>
    <dgm:pt modelId="{D619B5D9-26F6-4493-9696-E77BA7414F54}" type="pres">
      <dgm:prSet presAssocID="{81B7E44F-5B58-4B82-A77C-CD46DD604344}" presName="composite" presStyleCnt="0"/>
      <dgm:spPr/>
    </dgm:pt>
    <dgm:pt modelId="{0693BAC2-F0A8-4774-BA56-A053CA1028C9}" type="pres">
      <dgm:prSet presAssocID="{81B7E44F-5B58-4B82-A77C-CD46DD60434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9EC25F-8D02-4CDF-86A3-FB92DCE3AAD3}" type="pres">
      <dgm:prSet presAssocID="{81B7E44F-5B58-4B82-A77C-CD46DD604344}" presName="parSh" presStyleLbl="node1" presStyleIdx="2" presStyleCnt="3"/>
      <dgm:spPr/>
    </dgm:pt>
    <dgm:pt modelId="{9D27B5BA-E91B-48FD-8943-4B5512750259}" type="pres">
      <dgm:prSet presAssocID="{81B7E44F-5B58-4B82-A77C-CD46DD604344}" presName="desTx" presStyleLbl="fgAcc1" presStyleIdx="2" presStyleCnt="3" custScaleX="108185">
        <dgm:presLayoutVars>
          <dgm:bulletEnabled val="1"/>
        </dgm:presLayoutVars>
      </dgm:prSet>
      <dgm:spPr/>
    </dgm:pt>
  </dgm:ptLst>
  <dgm:cxnLst>
    <dgm:cxn modelId="{660D6807-DBD2-408D-8FEE-F403CA69E836}" srcId="{719ACAE7-17ED-4FE8-8678-4CF72A6B3A1D}" destId="{81B7E44F-5B58-4B82-A77C-CD46DD604344}" srcOrd="2" destOrd="0" parTransId="{D6EF2C07-755B-43C8-A889-5712A8DDB70C}" sibTransId="{2BF49E4E-B4D2-4912-87E6-130AFDB701C5}"/>
    <dgm:cxn modelId="{8774D70A-BBF2-476E-9584-97CEA0E6C087}" type="presOf" srcId="{610FEB10-22A2-4C21-87E8-C7DB318A8F57}" destId="{A143DC9E-91F5-43A5-BB34-8399F434FE28}" srcOrd="0" destOrd="0" presId="urn:microsoft.com/office/officeart/2005/8/layout/process3"/>
    <dgm:cxn modelId="{0CDD0817-76BA-4EEE-A18A-45D28F6D457A}" type="presOf" srcId="{A2D781E8-2E93-408C-8FBC-D542781D8F91}" destId="{9D27B5BA-E91B-48FD-8943-4B5512750259}" srcOrd="0" destOrd="6" presId="urn:microsoft.com/office/officeart/2005/8/layout/process3"/>
    <dgm:cxn modelId="{8F12A018-D5C2-4CB3-B235-EA0ACF8514A8}" type="presOf" srcId="{D8FD636C-20EA-418F-9A5D-382B96004F6F}" destId="{E1485CB4-E58F-493F-918C-34997ACE3EEB}" srcOrd="0" destOrd="1" presId="urn:microsoft.com/office/officeart/2005/8/layout/process3"/>
    <dgm:cxn modelId="{F6156519-3350-4319-95C4-878F3AE59D30}" type="presOf" srcId="{5198BB49-BA9A-4339-8D03-491095623258}" destId="{9D27B5BA-E91B-48FD-8943-4B5512750259}" srcOrd="0" destOrd="1" presId="urn:microsoft.com/office/officeart/2005/8/layout/process3"/>
    <dgm:cxn modelId="{AD942A1C-B75C-4F71-B603-CEC4B38F3262}" srcId="{610FEB10-22A2-4C21-87E8-C7DB318A8F57}" destId="{3DFE96A1-60C0-46CE-8380-3C6E672187B8}" srcOrd="0" destOrd="0" parTransId="{D0FB9E2C-6D6D-46DA-8479-FFA0C8E70C3B}" sibTransId="{BA1F98EB-4594-4B54-8A76-9DC1623C200D}"/>
    <dgm:cxn modelId="{82C70B1E-13FC-4A66-818B-E0149AA4C0F1}" srcId="{610FEB10-22A2-4C21-87E8-C7DB318A8F57}" destId="{FD3C8F6C-84C2-41C8-A51A-47F940334185}" srcOrd="5" destOrd="0" parTransId="{354FE9CE-87F7-45E6-9483-B80DC919E093}" sibTransId="{ED325759-1D51-4000-B44E-C6A97616C336}"/>
    <dgm:cxn modelId="{22989520-A0D5-4B07-8092-9E706ECAEB00}" srcId="{81B7E44F-5B58-4B82-A77C-CD46DD604344}" destId="{77091E41-9491-454A-9196-3B31A0D295C3}" srcOrd="4" destOrd="0" parTransId="{4F44C05D-F417-44FC-AB15-A6987295C495}" sibTransId="{3430C08F-8C3B-45B8-992B-C8A2C38E8E1A}"/>
    <dgm:cxn modelId="{AAF97326-51D8-436A-AF47-10786B004254}" type="presOf" srcId="{CA9E4072-8244-40F3-8181-8FEC050C28F2}" destId="{E961B707-CD42-4DEF-A9EB-A2D97989037A}" srcOrd="0" destOrd="4" presId="urn:microsoft.com/office/officeart/2005/8/layout/process3"/>
    <dgm:cxn modelId="{78ADD826-3EB6-4ACE-A729-35B2D10D2E61}" type="presOf" srcId="{3D157D83-1C9B-4A4B-A8B0-5E431CE6692E}" destId="{E961B707-CD42-4DEF-A9EB-A2D97989037A}" srcOrd="0" destOrd="1" presId="urn:microsoft.com/office/officeart/2005/8/layout/process3"/>
    <dgm:cxn modelId="{A3A07E31-AED5-4631-A170-01C5D8145952}" type="presOf" srcId="{60F9C176-738A-4001-92FF-9692BB2DC742}" destId="{9D27B5BA-E91B-48FD-8943-4B5512750259}" srcOrd="0" destOrd="3" presId="urn:microsoft.com/office/officeart/2005/8/layout/process3"/>
    <dgm:cxn modelId="{B6E15B39-2CFD-4DB3-978E-9450B67FD017}" srcId="{719ACAE7-17ED-4FE8-8678-4CF72A6B3A1D}" destId="{610FEB10-22A2-4C21-87E8-C7DB318A8F57}" srcOrd="1" destOrd="0" parTransId="{17AA66DD-2ECD-4CC9-A735-84BCB65B66EF}" sibTransId="{8693E24E-6ED6-4689-9E38-EC3C9C4DF059}"/>
    <dgm:cxn modelId="{B1B56039-A1EC-4588-A7AE-0EF371851767}" srcId="{EF3B8871-AE37-42A5-801B-D8F4F6E0CF8B}" destId="{500C4DD7-B86D-4461-95C4-6C27F67B0FAE}" srcOrd="0" destOrd="0" parTransId="{2A3307D4-8474-41F0-BB32-29AAB3430424}" sibTransId="{C578FC0C-5A93-4A03-8D51-A8396BBA2816}"/>
    <dgm:cxn modelId="{A505D63C-1BAD-4D42-AF2A-F388B70A2EF1}" type="presOf" srcId="{07D4A97D-E879-4E0C-855D-EEB437561642}" destId="{9D27B5BA-E91B-48FD-8943-4B5512750259}" srcOrd="0" destOrd="2" presId="urn:microsoft.com/office/officeart/2005/8/layout/process3"/>
    <dgm:cxn modelId="{6B86073F-F380-4806-B700-BD8D126E1760}" srcId="{81B7E44F-5B58-4B82-A77C-CD46DD604344}" destId="{60F9C176-738A-4001-92FF-9692BB2DC742}" srcOrd="3" destOrd="0" parTransId="{9A7FDFEA-E2B8-42D0-8CCC-72A712B7DCB1}" sibTransId="{FDAE837C-6EF2-4DCA-B615-AE794CDE282F}"/>
    <dgm:cxn modelId="{7C6B9B43-2BD2-4517-B8C0-6D751720B9A1}" type="presOf" srcId="{3DFE96A1-60C0-46CE-8380-3C6E672187B8}" destId="{E1485CB4-E58F-493F-918C-34997ACE3EEB}" srcOrd="0" destOrd="0" presId="urn:microsoft.com/office/officeart/2005/8/layout/process3"/>
    <dgm:cxn modelId="{1002C764-8E49-4EE8-B900-24926A3BF244}" srcId="{EF3B8871-AE37-42A5-801B-D8F4F6E0CF8B}" destId="{6174E707-2138-4CAD-88E7-25D36B56CB49}" srcOrd="2" destOrd="0" parTransId="{8F5C10A5-65B3-4DAE-832C-B1401D0AD219}" sibTransId="{858DF3AC-9E4D-480C-B7B2-81CEF20AE7B2}"/>
    <dgm:cxn modelId="{3BE45769-FD76-4D43-B334-302EFFD3D6EE}" type="presOf" srcId="{89E76B42-EF4F-4584-B366-088117A82FC0}" destId="{E1485CB4-E58F-493F-918C-34997ACE3EEB}" srcOrd="0" destOrd="2" presId="urn:microsoft.com/office/officeart/2005/8/layout/process3"/>
    <dgm:cxn modelId="{B0C0346D-5EE2-4467-9A3D-B79551CB4E61}" srcId="{610FEB10-22A2-4C21-87E8-C7DB318A8F57}" destId="{89E76B42-EF4F-4584-B366-088117A82FC0}" srcOrd="2" destOrd="0" parTransId="{D7E834B4-0525-4DF7-B143-B633D84907CD}" sibTransId="{56AAE830-AFFB-4777-BB29-7E73E0AE020D}"/>
    <dgm:cxn modelId="{A3A95F6D-46A7-48F1-95E3-D984F6E8DE87}" type="presOf" srcId="{D7408116-B3A9-469E-9AF9-49E0DCED4B71}" destId="{E961B707-CD42-4DEF-A9EB-A2D97989037A}" srcOrd="0" destOrd="3" presId="urn:microsoft.com/office/officeart/2005/8/layout/process3"/>
    <dgm:cxn modelId="{9D4BF250-460B-4AC3-B24E-679A90BEB18A}" type="presOf" srcId="{77091E41-9491-454A-9196-3B31A0D295C3}" destId="{9D27B5BA-E91B-48FD-8943-4B5512750259}" srcOrd="0" destOrd="4" presId="urn:microsoft.com/office/officeart/2005/8/layout/process3"/>
    <dgm:cxn modelId="{77F10251-8951-4F46-B885-45D0CBD39C59}" type="presOf" srcId="{5F3257BA-DFDF-4F8B-B077-0D2A863B09C6}" destId="{9D27B5BA-E91B-48FD-8943-4B5512750259}" srcOrd="0" destOrd="5" presId="urn:microsoft.com/office/officeart/2005/8/layout/process3"/>
    <dgm:cxn modelId="{15FC4D52-0D7B-4768-BA0E-5A2CD7A0500A}" srcId="{81B7E44F-5B58-4B82-A77C-CD46DD604344}" destId="{A2D781E8-2E93-408C-8FBC-D542781D8F91}" srcOrd="6" destOrd="0" parTransId="{0533BACC-9787-4952-A3BE-B883198DC6BF}" sibTransId="{0FCB518C-7C92-4795-9BCA-2DA4B60E39A8}"/>
    <dgm:cxn modelId="{1534B972-D176-4771-96BA-00527077B131}" srcId="{EF3B8871-AE37-42A5-801B-D8F4F6E0CF8B}" destId="{3D157D83-1C9B-4A4B-A8B0-5E431CE6692E}" srcOrd="1" destOrd="0" parTransId="{DDD73E47-E8A6-4877-9AB1-459500682802}" sibTransId="{4A8C0D79-3144-4829-BA1D-BA28641F2E18}"/>
    <dgm:cxn modelId="{95EB4153-97D8-46B3-AB86-4564E4AC036E}" srcId="{EF3B8871-AE37-42A5-801B-D8F4F6E0CF8B}" destId="{F24AD89B-DA84-45CB-8865-70D7D7964AAD}" srcOrd="5" destOrd="0" parTransId="{9991B427-E641-466A-B0FB-926725C7D3D3}" sibTransId="{7FD63DAC-2654-46E8-9B51-6C62AA0F8409}"/>
    <dgm:cxn modelId="{C5D78773-7864-46F1-90EB-CD0AC5283CFD}" srcId="{610FEB10-22A2-4C21-87E8-C7DB318A8F57}" destId="{A4F7129B-FEF9-44E6-A923-D0874665AE67}" srcOrd="4" destOrd="0" parTransId="{79E711FF-998D-4334-BE07-1E62EEE7ED3E}" sibTransId="{D6386097-5CB7-47C1-B76C-0ADA5EDD34DF}"/>
    <dgm:cxn modelId="{AD2D4554-70FE-489F-8BFB-11E838A72464}" type="presOf" srcId="{610FEB10-22A2-4C21-87E8-C7DB318A8F57}" destId="{E7BB3113-5FEF-494E-8DBD-527BAF7A2545}" srcOrd="1" destOrd="0" presId="urn:microsoft.com/office/officeart/2005/8/layout/process3"/>
    <dgm:cxn modelId="{544ECE75-E873-407B-9E34-CD12236A6106}" type="presOf" srcId="{145789C2-E437-4812-9641-691EA7C91DDC}" destId="{04D5DB3D-3187-4110-8B76-D13D3EC5C336}" srcOrd="1" destOrd="0" presId="urn:microsoft.com/office/officeart/2005/8/layout/process3"/>
    <dgm:cxn modelId="{6549BF59-ECA1-4CA6-BF84-E9A4C83A16EE}" type="presOf" srcId="{FD3C8F6C-84C2-41C8-A51A-47F940334185}" destId="{E1485CB4-E58F-493F-918C-34997ACE3EEB}" srcOrd="0" destOrd="5" presId="urn:microsoft.com/office/officeart/2005/8/layout/process3"/>
    <dgm:cxn modelId="{E0B9347A-9C90-44C8-9F30-C8BF0E7831A5}" type="presOf" srcId="{EF3B8871-AE37-42A5-801B-D8F4F6E0CF8B}" destId="{5E56C6C0-C957-429B-828C-44DFC5E21D1B}" srcOrd="1" destOrd="0" presId="urn:microsoft.com/office/officeart/2005/8/layout/process3"/>
    <dgm:cxn modelId="{69B1327D-CF83-4BBD-B406-37ED295C9857}" type="presOf" srcId="{81B7E44F-5B58-4B82-A77C-CD46DD604344}" destId="{0693BAC2-F0A8-4774-BA56-A053CA1028C9}" srcOrd="0" destOrd="0" presId="urn:microsoft.com/office/officeart/2005/8/layout/process3"/>
    <dgm:cxn modelId="{E3F9B085-2388-4915-96FF-581ACF89F64E}" type="presOf" srcId="{719ACAE7-17ED-4FE8-8678-4CF72A6B3A1D}" destId="{479AD9BF-2139-4384-9BEA-0A8955D5E6C9}" srcOrd="0" destOrd="0" presId="urn:microsoft.com/office/officeart/2005/8/layout/process3"/>
    <dgm:cxn modelId="{22E50186-EA8E-413C-B2C0-2453670C4346}" srcId="{610FEB10-22A2-4C21-87E8-C7DB318A8F57}" destId="{597820B0-4DFD-4145-9BBD-BE5E8CBA44B0}" srcOrd="3" destOrd="0" parTransId="{B69CC3CF-5E47-42CA-9007-4EF2479474F9}" sibTransId="{98C53EE7-A9C4-4A97-80C4-32434C15D801}"/>
    <dgm:cxn modelId="{73869699-9C75-4C99-BA27-5B638F3A6846}" type="presOf" srcId="{A4F7129B-FEF9-44E6-A923-D0874665AE67}" destId="{E1485CB4-E58F-493F-918C-34997ACE3EEB}" srcOrd="0" destOrd="4" presId="urn:microsoft.com/office/officeart/2005/8/layout/process3"/>
    <dgm:cxn modelId="{6E25409B-901A-443D-93B1-9AB11C9AFB6E}" srcId="{81B7E44F-5B58-4B82-A77C-CD46DD604344}" destId="{5198BB49-BA9A-4339-8D03-491095623258}" srcOrd="1" destOrd="0" parTransId="{80987AF7-5E71-44B1-89FB-DDE8D5F6A124}" sibTransId="{8FEC901C-2582-405C-8FA4-A58ADBD53FCC}"/>
    <dgm:cxn modelId="{CE3F879E-682A-4067-BE8F-E68D0CDB64D1}" srcId="{EF3B8871-AE37-42A5-801B-D8F4F6E0CF8B}" destId="{D7408116-B3A9-469E-9AF9-49E0DCED4B71}" srcOrd="3" destOrd="0" parTransId="{BBA083B3-F37E-4C9B-8108-05611D4C9CAF}" sibTransId="{A066A825-939B-4791-BC1F-91B0DAEF7C87}"/>
    <dgm:cxn modelId="{0C7DB8A5-B2F8-410E-822E-00DF067808F4}" type="presOf" srcId="{6174E707-2138-4CAD-88E7-25D36B56CB49}" destId="{E961B707-CD42-4DEF-A9EB-A2D97989037A}" srcOrd="0" destOrd="2" presId="urn:microsoft.com/office/officeart/2005/8/layout/process3"/>
    <dgm:cxn modelId="{C8FC71A6-0428-4275-B722-7C70B3491B71}" type="presOf" srcId="{597820B0-4DFD-4145-9BBD-BE5E8CBA44B0}" destId="{E1485CB4-E58F-493F-918C-34997ACE3EEB}" srcOrd="0" destOrd="3" presId="urn:microsoft.com/office/officeart/2005/8/layout/process3"/>
    <dgm:cxn modelId="{6F1BC7A6-6829-46D6-9436-661B85B13658}" type="presOf" srcId="{145789C2-E437-4812-9641-691EA7C91DDC}" destId="{1E0D67CF-F1C9-44DF-9EE6-3D99766FBB4D}" srcOrd="0" destOrd="0" presId="urn:microsoft.com/office/officeart/2005/8/layout/process3"/>
    <dgm:cxn modelId="{3773ADBC-2036-4323-9F59-53929F2F83D4}" srcId="{81B7E44F-5B58-4B82-A77C-CD46DD604344}" destId="{07D4A97D-E879-4E0C-855D-EEB437561642}" srcOrd="2" destOrd="0" parTransId="{2D155D97-FCF9-44A2-B067-67F647CA463E}" sibTransId="{0F489FB3-D86C-4778-953D-46A0FD933AB0}"/>
    <dgm:cxn modelId="{A99C09C8-1F46-4D9D-BDC0-5A9FE41660F3}" srcId="{719ACAE7-17ED-4FE8-8678-4CF72A6B3A1D}" destId="{EF3B8871-AE37-42A5-801B-D8F4F6E0CF8B}" srcOrd="0" destOrd="0" parTransId="{F20E829F-4D18-4479-B749-084EAC6F1013}" sibTransId="{145789C2-E437-4812-9641-691EA7C91DDC}"/>
    <dgm:cxn modelId="{F5F792CB-1D59-43C8-A092-C01C1117377F}" srcId="{610FEB10-22A2-4C21-87E8-C7DB318A8F57}" destId="{D8FD636C-20EA-418F-9A5D-382B96004F6F}" srcOrd="1" destOrd="0" parTransId="{24CB73D0-957E-4EEC-9B85-0B9D9357FA71}" sibTransId="{9708591A-2148-4184-8764-7D837416D1E0}"/>
    <dgm:cxn modelId="{671BDED3-A27E-4C79-8E86-372B85151207}" type="presOf" srcId="{8693E24E-6ED6-4689-9E38-EC3C9C4DF059}" destId="{C7EBA7EA-FB63-4A60-B513-DEB33AB073D3}" srcOrd="0" destOrd="0" presId="urn:microsoft.com/office/officeart/2005/8/layout/process3"/>
    <dgm:cxn modelId="{02480BDB-9E84-412E-AD8E-122A6C628A0C}" type="presOf" srcId="{5C14BE79-3AA0-406E-9F0E-6FECFC5D1D72}" destId="{9D27B5BA-E91B-48FD-8943-4B5512750259}" srcOrd="0" destOrd="0" presId="urn:microsoft.com/office/officeart/2005/8/layout/process3"/>
    <dgm:cxn modelId="{D3DD52E3-63BC-455A-B445-4ACADC24F0C2}" srcId="{EF3B8871-AE37-42A5-801B-D8F4F6E0CF8B}" destId="{CA9E4072-8244-40F3-8181-8FEC050C28F2}" srcOrd="4" destOrd="0" parTransId="{BADCA51D-BABB-40A2-9134-C91B05656562}" sibTransId="{63624C19-887C-4047-936A-6CB11B0060D9}"/>
    <dgm:cxn modelId="{F75C7DE4-8F4E-48DF-9C04-B3840DE5112C}" srcId="{81B7E44F-5B58-4B82-A77C-CD46DD604344}" destId="{5C14BE79-3AA0-406E-9F0E-6FECFC5D1D72}" srcOrd="0" destOrd="0" parTransId="{818A76B2-62C7-4B6F-B063-FB95F5EFA64F}" sibTransId="{76C706E9-D8B9-4DF0-8C44-B6625EEB15B0}"/>
    <dgm:cxn modelId="{996871E7-5737-4A49-B16F-7CA280E96B0E}" type="presOf" srcId="{81B7E44F-5B58-4B82-A77C-CD46DD604344}" destId="{E39EC25F-8D02-4CDF-86A3-FB92DCE3AAD3}" srcOrd="1" destOrd="0" presId="urn:microsoft.com/office/officeart/2005/8/layout/process3"/>
    <dgm:cxn modelId="{A29EE5EA-6C9F-40B1-9430-C749AB80FA9D}" type="presOf" srcId="{500C4DD7-B86D-4461-95C4-6C27F67B0FAE}" destId="{E961B707-CD42-4DEF-A9EB-A2D97989037A}" srcOrd="0" destOrd="0" presId="urn:microsoft.com/office/officeart/2005/8/layout/process3"/>
    <dgm:cxn modelId="{CF5520EC-938C-4F32-A103-95198CCC4450}" srcId="{81B7E44F-5B58-4B82-A77C-CD46DD604344}" destId="{5F3257BA-DFDF-4F8B-B077-0D2A863B09C6}" srcOrd="5" destOrd="0" parTransId="{D9628353-A71D-46B2-AF53-8D5A9C95DA6C}" sibTransId="{9135CBEA-C7B2-4F5A-9485-E5FB150C1D00}"/>
    <dgm:cxn modelId="{CFA666F3-124B-48AC-A0AA-962E93654E57}" type="presOf" srcId="{F24AD89B-DA84-45CB-8865-70D7D7964AAD}" destId="{E961B707-CD42-4DEF-A9EB-A2D97989037A}" srcOrd="0" destOrd="5" presId="urn:microsoft.com/office/officeart/2005/8/layout/process3"/>
    <dgm:cxn modelId="{8C55DFF8-BCE3-43E8-B3CD-16E218466A2D}" type="presOf" srcId="{EF3B8871-AE37-42A5-801B-D8F4F6E0CF8B}" destId="{869090CF-5567-4FC1-9BEA-080C625FC422}" srcOrd="0" destOrd="0" presId="urn:microsoft.com/office/officeart/2005/8/layout/process3"/>
    <dgm:cxn modelId="{958F8CFB-5E12-47DB-BB0D-9AD298B2D306}" type="presOf" srcId="{8693E24E-6ED6-4689-9E38-EC3C9C4DF059}" destId="{31DEF38E-82C5-47E3-A0D7-07A2EF04F402}" srcOrd="1" destOrd="0" presId="urn:microsoft.com/office/officeart/2005/8/layout/process3"/>
    <dgm:cxn modelId="{A6996936-B344-41B4-96B1-058D4C32A49A}" type="presParOf" srcId="{479AD9BF-2139-4384-9BEA-0A8955D5E6C9}" destId="{7E463042-34D0-4140-8A22-FCB2D68BA6F6}" srcOrd="0" destOrd="0" presId="urn:microsoft.com/office/officeart/2005/8/layout/process3"/>
    <dgm:cxn modelId="{D80CF382-8DCF-4289-909E-2AF46A2FE3F1}" type="presParOf" srcId="{7E463042-34D0-4140-8A22-FCB2D68BA6F6}" destId="{869090CF-5567-4FC1-9BEA-080C625FC422}" srcOrd="0" destOrd="0" presId="urn:microsoft.com/office/officeart/2005/8/layout/process3"/>
    <dgm:cxn modelId="{E705D8D8-D57C-472B-87CB-0253304081AA}" type="presParOf" srcId="{7E463042-34D0-4140-8A22-FCB2D68BA6F6}" destId="{5E56C6C0-C957-429B-828C-44DFC5E21D1B}" srcOrd="1" destOrd="0" presId="urn:microsoft.com/office/officeart/2005/8/layout/process3"/>
    <dgm:cxn modelId="{B8D739A4-9A0B-4165-B440-E9CF07550184}" type="presParOf" srcId="{7E463042-34D0-4140-8A22-FCB2D68BA6F6}" destId="{E961B707-CD42-4DEF-A9EB-A2D97989037A}" srcOrd="2" destOrd="0" presId="urn:microsoft.com/office/officeart/2005/8/layout/process3"/>
    <dgm:cxn modelId="{A1E34532-C6F5-4CE3-B742-328F636C448D}" type="presParOf" srcId="{479AD9BF-2139-4384-9BEA-0A8955D5E6C9}" destId="{1E0D67CF-F1C9-44DF-9EE6-3D99766FBB4D}" srcOrd="1" destOrd="0" presId="urn:microsoft.com/office/officeart/2005/8/layout/process3"/>
    <dgm:cxn modelId="{510796CD-9C90-4FF9-93E2-1E5DA4E99986}" type="presParOf" srcId="{1E0D67CF-F1C9-44DF-9EE6-3D99766FBB4D}" destId="{04D5DB3D-3187-4110-8B76-D13D3EC5C336}" srcOrd="0" destOrd="0" presId="urn:microsoft.com/office/officeart/2005/8/layout/process3"/>
    <dgm:cxn modelId="{576C450D-B47B-4BF2-A689-F5CAA4918C47}" type="presParOf" srcId="{479AD9BF-2139-4384-9BEA-0A8955D5E6C9}" destId="{B41176BA-8507-4325-891D-C50D60F6B4F7}" srcOrd="2" destOrd="0" presId="urn:microsoft.com/office/officeart/2005/8/layout/process3"/>
    <dgm:cxn modelId="{4F2E4DC9-C24A-424B-A63B-6BE5772A5E36}" type="presParOf" srcId="{B41176BA-8507-4325-891D-C50D60F6B4F7}" destId="{A143DC9E-91F5-43A5-BB34-8399F434FE28}" srcOrd="0" destOrd="0" presId="urn:microsoft.com/office/officeart/2005/8/layout/process3"/>
    <dgm:cxn modelId="{C4FC9B50-90B4-41E8-9B7D-2E47E32B23E9}" type="presParOf" srcId="{B41176BA-8507-4325-891D-C50D60F6B4F7}" destId="{E7BB3113-5FEF-494E-8DBD-527BAF7A2545}" srcOrd="1" destOrd="0" presId="urn:microsoft.com/office/officeart/2005/8/layout/process3"/>
    <dgm:cxn modelId="{51C4EC69-CD70-4760-A9B3-EAE8D3F0F877}" type="presParOf" srcId="{B41176BA-8507-4325-891D-C50D60F6B4F7}" destId="{E1485CB4-E58F-493F-918C-34997ACE3EEB}" srcOrd="2" destOrd="0" presId="urn:microsoft.com/office/officeart/2005/8/layout/process3"/>
    <dgm:cxn modelId="{3C632346-48D8-4423-94E6-F820DEA739F8}" type="presParOf" srcId="{479AD9BF-2139-4384-9BEA-0A8955D5E6C9}" destId="{C7EBA7EA-FB63-4A60-B513-DEB33AB073D3}" srcOrd="3" destOrd="0" presId="urn:microsoft.com/office/officeart/2005/8/layout/process3"/>
    <dgm:cxn modelId="{1F62F01D-82EA-40EC-A3F5-CFB04D59CE26}" type="presParOf" srcId="{C7EBA7EA-FB63-4A60-B513-DEB33AB073D3}" destId="{31DEF38E-82C5-47E3-A0D7-07A2EF04F402}" srcOrd="0" destOrd="0" presId="urn:microsoft.com/office/officeart/2005/8/layout/process3"/>
    <dgm:cxn modelId="{6F9E5085-D7BE-4F98-9298-CC23BB81710C}" type="presParOf" srcId="{479AD9BF-2139-4384-9BEA-0A8955D5E6C9}" destId="{D619B5D9-26F6-4493-9696-E77BA7414F54}" srcOrd="4" destOrd="0" presId="urn:microsoft.com/office/officeart/2005/8/layout/process3"/>
    <dgm:cxn modelId="{35B20ABA-9EFD-4984-80D3-5DCC9F06ECBC}" type="presParOf" srcId="{D619B5D9-26F6-4493-9696-E77BA7414F54}" destId="{0693BAC2-F0A8-4774-BA56-A053CA1028C9}" srcOrd="0" destOrd="0" presId="urn:microsoft.com/office/officeart/2005/8/layout/process3"/>
    <dgm:cxn modelId="{94C71E5D-05E3-4CF8-BD4E-751E926B7ABC}" type="presParOf" srcId="{D619B5D9-26F6-4493-9696-E77BA7414F54}" destId="{E39EC25F-8D02-4CDF-86A3-FB92DCE3AAD3}" srcOrd="1" destOrd="0" presId="urn:microsoft.com/office/officeart/2005/8/layout/process3"/>
    <dgm:cxn modelId="{6AC923FB-14B7-4308-9D8A-F317756C5A48}" type="presParOf" srcId="{D619B5D9-26F6-4493-9696-E77BA7414F54}" destId="{9D27B5BA-E91B-48FD-8943-4B551275025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9ACAE7-17ED-4FE8-8678-4CF72A6B3A1D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10FEB10-22A2-4C21-87E8-C7DB318A8F57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</a:p>
      </dgm:t>
    </dgm:pt>
    <dgm:pt modelId="{8693E24E-6ED6-4689-9E38-EC3C9C4DF059}" type="sibTrans" cxnId="{B6E15B39-2CFD-4DB3-978E-9450B67FD017}">
      <dgm:prSet/>
      <dgm:spPr/>
      <dgm:t>
        <a:bodyPr/>
        <a:lstStyle/>
        <a:p>
          <a:endParaRPr lang="zh-TW" altLang="en-US"/>
        </a:p>
      </dgm:t>
    </dgm:pt>
    <dgm:pt modelId="{17AA66DD-2ECD-4CC9-A735-84BCB65B66EF}" type="parTrans" cxnId="{B6E15B39-2CFD-4DB3-978E-9450B67FD017}">
      <dgm:prSet/>
      <dgm:spPr/>
      <dgm:t>
        <a:bodyPr/>
        <a:lstStyle/>
        <a:p>
          <a:endParaRPr lang="zh-TW" altLang="en-US"/>
        </a:p>
      </dgm:t>
    </dgm:pt>
    <dgm:pt modelId="{EF3B8871-AE37-42A5-801B-D8F4F6E0CF8B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家庭</a:t>
          </a:r>
        </a:p>
      </dgm:t>
    </dgm:pt>
    <dgm:pt modelId="{145789C2-E437-4812-9641-691EA7C91DDC}" type="sibTrans" cxnId="{A99C09C8-1F46-4D9D-BDC0-5A9FE41660F3}">
      <dgm:prSet/>
      <dgm:spPr/>
      <dgm:t>
        <a:bodyPr/>
        <a:lstStyle/>
        <a:p>
          <a:endParaRPr lang="zh-TW" altLang="en-US"/>
        </a:p>
      </dgm:t>
    </dgm:pt>
    <dgm:pt modelId="{F20E829F-4D18-4479-B749-084EAC6F1013}" type="parTrans" cxnId="{A99C09C8-1F46-4D9D-BDC0-5A9FE41660F3}">
      <dgm:prSet/>
      <dgm:spPr/>
      <dgm:t>
        <a:bodyPr/>
        <a:lstStyle/>
        <a:p>
          <a:endParaRPr lang="zh-TW" altLang="en-US"/>
        </a:p>
      </dgm:t>
    </dgm:pt>
    <dgm:pt modelId="{9466A726-76A6-4DB9-9168-35DE373ECE44}">
      <dgm:prSet custT="1"/>
      <dgm:spPr/>
      <dgm:t>
        <a:bodyPr/>
        <a:lstStyle/>
        <a:p>
          <a:pPr>
            <a:spcAft>
              <a:spcPts val="300"/>
            </a:spcAft>
          </a:pPr>
          <a:r>
            <a:rPr lang="zh-TW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個體化與一體化的衝突</a:t>
          </a:r>
          <a:r>
            <a:rPr lang="zh-TW" altLang="zh-TW" sz="2000" b="0">
              <a:latin typeface="微軟正黑體" panose="020B0604030504040204" pitchFamily="34" charset="-120"/>
              <a:ea typeface="微軟正黑體" panose="020B0604030504040204" pitchFamily="34" charset="-120"/>
            </a:rPr>
            <a:t>與平衡</a:t>
          </a:r>
          <a:endParaRPr lang="en-US" altLang="zh-TW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300"/>
            </a:spcAft>
          </a:pPr>
          <a:r>
            <a:rPr lang="zh-TW" altLang="zh-TW" sz="2000" b="1">
              <a:latin typeface="微軟正黑體" panose="020B0604030504040204" pitchFamily="34" charset="-120"/>
              <a:ea typeface="微軟正黑體" panose="020B0604030504040204" pitchFamily="34" charset="-120"/>
            </a:rPr>
            <a:t>手足關係的互助與競爭、比較與父母相對回應</a:t>
          </a:r>
          <a:endParaRPr lang="en-US" altLang="zh-TW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300"/>
            </a:spcAft>
          </a:pPr>
          <a:r>
            <a:rPr lang="zh-TW" altLang="zh-TW" sz="2000" b="0">
              <a:latin typeface="微軟正黑體" panose="020B0604030504040204" pitchFamily="34" charset="-120"/>
              <a:ea typeface="微軟正黑體" panose="020B0604030504040204" pitchFamily="34" charset="-120"/>
            </a:rPr>
            <a:t>父母婚姻衝突</a:t>
          </a:r>
          <a:endParaRPr lang="en-US" altLang="zh-TW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0AA262-13D7-486A-B7D0-2C99AC71D6BE}" type="parTrans" cxnId="{EF02E59F-2326-4E27-9C12-94C394DEDB09}">
      <dgm:prSet/>
      <dgm:spPr/>
      <dgm:t>
        <a:bodyPr/>
        <a:lstStyle/>
        <a:p>
          <a:endParaRPr lang="zh-TW" altLang="en-US"/>
        </a:p>
      </dgm:t>
    </dgm:pt>
    <dgm:pt modelId="{2D4DE2AF-8ABA-45B8-B159-E190EA022994}" type="sibTrans" cxnId="{EF02E59F-2326-4E27-9C12-94C394DEDB09}">
      <dgm:prSet/>
      <dgm:spPr/>
      <dgm:t>
        <a:bodyPr/>
        <a:lstStyle/>
        <a:p>
          <a:endParaRPr lang="zh-TW" altLang="en-US"/>
        </a:p>
      </dgm:t>
    </dgm:pt>
    <dgm:pt modelId="{2A8F0394-682F-4BBC-8F53-111BE1C0A380}">
      <dgm:prSet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家庭暴力</a:t>
          </a:r>
        </a:p>
      </dgm:t>
    </dgm:pt>
    <dgm:pt modelId="{46F28925-532D-45FB-A126-2D81B400AB85}" type="parTrans" cxnId="{30CC2EC5-8872-4808-86AA-A7ACCF0D1882}">
      <dgm:prSet/>
      <dgm:spPr/>
      <dgm:t>
        <a:bodyPr/>
        <a:lstStyle/>
        <a:p>
          <a:endParaRPr lang="zh-TW" altLang="en-US"/>
        </a:p>
      </dgm:t>
    </dgm:pt>
    <dgm:pt modelId="{9BF28DB1-FC3B-4ADB-8636-18E5B1DFC2B9}" type="sibTrans" cxnId="{30CC2EC5-8872-4808-86AA-A7ACCF0D1882}">
      <dgm:prSet/>
      <dgm:spPr/>
      <dgm:t>
        <a:bodyPr/>
        <a:lstStyle/>
        <a:p>
          <a:endParaRPr lang="zh-TW" altLang="en-US"/>
        </a:p>
      </dgm:t>
    </dgm:pt>
    <dgm:pt modelId="{D0F9AF77-7664-42F4-8B4B-79C2EC3EEA7E}">
      <dgm:prSet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20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貧窮文化</a:t>
          </a:r>
        </a:p>
      </dgm:t>
    </dgm:pt>
    <dgm:pt modelId="{DB031112-EAEF-47D8-AC14-7E90D92264BE}" type="parTrans" cxnId="{962F11C7-72D4-4689-9F71-4A3C1DFECDCE}">
      <dgm:prSet/>
      <dgm:spPr/>
      <dgm:t>
        <a:bodyPr/>
        <a:lstStyle/>
        <a:p>
          <a:endParaRPr lang="zh-TW" altLang="en-US"/>
        </a:p>
      </dgm:t>
    </dgm:pt>
    <dgm:pt modelId="{68F51651-3968-47DE-B754-FC6E91D355B0}" type="sibTrans" cxnId="{962F11C7-72D4-4689-9F71-4A3C1DFECDCE}">
      <dgm:prSet/>
      <dgm:spPr/>
      <dgm:t>
        <a:bodyPr/>
        <a:lstStyle/>
        <a:p>
          <a:endParaRPr lang="zh-TW" altLang="en-US"/>
        </a:p>
      </dgm:t>
    </dgm:pt>
    <dgm:pt modelId="{AA631B4A-CA20-449E-BFA8-26AD577D637B}">
      <dgm:prSet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父母管教方式不當</a:t>
          </a:r>
        </a:p>
      </dgm:t>
    </dgm:pt>
    <dgm:pt modelId="{5621D729-DE8C-4225-B0E1-7538441BAC61}" type="parTrans" cxnId="{0005E16E-7FA0-4903-BDAD-DD5DF2DD820E}">
      <dgm:prSet/>
      <dgm:spPr/>
      <dgm:t>
        <a:bodyPr/>
        <a:lstStyle/>
        <a:p>
          <a:endParaRPr lang="zh-TW" altLang="en-US"/>
        </a:p>
      </dgm:t>
    </dgm:pt>
    <dgm:pt modelId="{06491E04-BA6E-4565-95BA-35CE995CA100}" type="sibTrans" cxnId="{0005E16E-7FA0-4903-BDAD-DD5DF2DD820E}">
      <dgm:prSet/>
      <dgm:spPr/>
      <dgm:t>
        <a:bodyPr/>
        <a:lstStyle/>
        <a:p>
          <a:endParaRPr lang="zh-TW" altLang="en-US"/>
        </a:p>
      </dgm:t>
    </dgm:pt>
    <dgm:pt modelId="{BDF7FE57-424B-4ECD-87FE-27BA351E7A17}">
      <dgm:prSet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20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親職化子女</a:t>
          </a:r>
        </a:p>
      </dgm:t>
    </dgm:pt>
    <dgm:pt modelId="{29634407-B5F4-4AD0-BECF-DF4F30CE07DA}" type="parTrans" cxnId="{9A95CE47-14F6-44FF-A4B5-8E0AC18C0F9B}">
      <dgm:prSet/>
      <dgm:spPr/>
      <dgm:t>
        <a:bodyPr/>
        <a:lstStyle/>
        <a:p>
          <a:endParaRPr lang="zh-TW" altLang="en-US"/>
        </a:p>
      </dgm:t>
    </dgm:pt>
    <dgm:pt modelId="{AF6A3099-8786-4A80-83CA-254492F22965}" type="sibTrans" cxnId="{9A95CE47-14F6-44FF-A4B5-8E0AC18C0F9B}">
      <dgm:prSet/>
      <dgm:spPr/>
      <dgm:t>
        <a:bodyPr/>
        <a:lstStyle/>
        <a:p>
          <a:endParaRPr lang="zh-TW" altLang="en-US"/>
        </a:p>
      </dgm:t>
    </dgm:pt>
    <dgm:pt modelId="{D72F0BD0-FA9F-4773-BBA6-AB19EAB99602}">
      <dgm:prSet custT="1"/>
      <dgm:spPr/>
      <dgm:t>
        <a:bodyPr/>
        <a:lstStyle/>
        <a:p>
          <a:pPr>
            <a:spcAft>
              <a:spcPts val="300"/>
            </a:spcAft>
          </a:pPr>
          <a:r>
            <a:rPr lang="zh-TW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對學生的個別差異性不敏感</a:t>
          </a:r>
        </a:p>
      </dgm:t>
    </dgm:pt>
    <dgm:pt modelId="{EE5491DD-29AD-4372-9110-6C326D3F8300}" type="parTrans" cxnId="{BF71AF0F-8BCC-4E16-AE06-68AA3AFBB685}">
      <dgm:prSet/>
      <dgm:spPr/>
      <dgm:t>
        <a:bodyPr/>
        <a:lstStyle/>
        <a:p>
          <a:endParaRPr lang="zh-TW" altLang="en-US"/>
        </a:p>
      </dgm:t>
    </dgm:pt>
    <dgm:pt modelId="{2F26A67E-70B9-4FC8-9B1B-5D0C9AC7C12C}" type="sibTrans" cxnId="{BF71AF0F-8BCC-4E16-AE06-68AA3AFBB685}">
      <dgm:prSet/>
      <dgm:spPr/>
      <dgm:t>
        <a:bodyPr/>
        <a:lstStyle/>
        <a:p>
          <a:endParaRPr lang="zh-TW" altLang="en-US"/>
        </a:p>
      </dgm:t>
    </dgm:pt>
    <dgm:pt modelId="{7F1467F9-EF0D-4FF2-9706-5E0D814A44D3}">
      <dgm:prSet custT="1"/>
      <dgm:spPr/>
      <dgm:t>
        <a:bodyPr/>
        <a:lstStyle/>
        <a:p>
          <a:pPr>
            <a:spcAft>
              <a:spcPts val="300"/>
            </a:spcAft>
          </a:pPr>
          <a:r>
            <a:rPr lang="zh-TW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對學生有不當的期望</a:t>
          </a:r>
        </a:p>
      </dgm:t>
    </dgm:pt>
    <dgm:pt modelId="{2759FDA5-868F-4B05-9BA6-5CE53D0AAF32}" type="parTrans" cxnId="{AE650AA0-6574-42E3-A0B6-5BDD94BF0C58}">
      <dgm:prSet/>
      <dgm:spPr/>
      <dgm:t>
        <a:bodyPr/>
        <a:lstStyle/>
        <a:p>
          <a:endParaRPr lang="zh-TW" altLang="en-US"/>
        </a:p>
      </dgm:t>
    </dgm:pt>
    <dgm:pt modelId="{7887D7B0-7BFE-4E62-9D8A-210759A97F20}" type="sibTrans" cxnId="{AE650AA0-6574-42E3-A0B6-5BDD94BF0C58}">
      <dgm:prSet/>
      <dgm:spPr/>
      <dgm:t>
        <a:bodyPr/>
        <a:lstStyle/>
        <a:p>
          <a:endParaRPr lang="zh-TW" altLang="en-US"/>
        </a:p>
      </dgm:t>
    </dgm:pt>
    <dgm:pt modelId="{B64F087D-107B-4405-87E4-FE498EACA1A8}">
      <dgm:prSet custT="1"/>
      <dgm:spPr/>
      <dgm:t>
        <a:bodyPr/>
        <a:lstStyle/>
        <a:p>
          <a:pPr>
            <a:spcAft>
              <a:spcPts val="300"/>
            </a:spcAft>
          </a:pPr>
          <a:r>
            <a:rPr lang="zh-TW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對行為的管教不一致</a:t>
          </a:r>
          <a:endParaRPr lang="en-US" altLang="zh-TW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FAC724-F2B8-424E-B9A9-FCD3953FA9A9}" type="parTrans" cxnId="{379C20CB-944B-4EDB-80CE-C3F7D4087292}">
      <dgm:prSet/>
      <dgm:spPr/>
      <dgm:t>
        <a:bodyPr/>
        <a:lstStyle/>
        <a:p>
          <a:endParaRPr lang="zh-TW" altLang="en-US"/>
        </a:p>
      </dgm:t>
    </dgm:pt>
    <dgm:pt modelId="{47A5B1CA-61CC-477F-B7AB-FEE664896C11}" type="sibTrans" cxnId="{379C20CB-944B-4EDB-80CE-C3F7D4087292}">
      <dgm:prSet/>
      <dgm:spPr/>
      <dgm:t>
        <a:bodyPr/>
        <a:lstStyle/>
        <a:p>
          <a:endParaRPr lang="zh-TW" altLang="en-US"/>
        </a:p>
      </dgm:t>
    </dgm:pt>
    <dgm:pt modelId="{DFD02332-2582-46B7-9528-DA6340D05AF9}">
      <dgm:prSet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教學內容缺乏功能性及生活相關性，未能有效指導重要的技能</a:t>
          </a:r>
        </a:p>
      </dgm:t>
    </dgm:pt>
    <dgm:pt modelId="{527D9E2D-0235-4702-9286-89E7ECC26061}" type="parTrans" cxnId="{A320DBDF-A2D7-45D4-8CDF-6D07F19E8ABA}">
      <dgm:prSet/>
      <dgm:spPr/>
      <dgm:t>
        <a:bodyPr/>
        <a:lstStyle/>
        <a:p>
          <a:endParaRPr lang="zh-TW" altLang="en-US"/>
        </a:p>
      </dgm:t>
    </dgm:pt>
    <dgm:pt modelId="{BFFB89AF-75FF-4B89-89E4-3B0307DDE5B1}" type="sibTrans" cxnId="{A320DBDF-A2D7-45D4-8CDF-6D07F19E8ABA}">
      <dgm:prSet/>
      <dgm:spPr/>
      <dgm:t>
        <a:bodyPr/>
        <a:lstStyle/>
        <a:p>
          <a:endParaRPr lang="zh-TW" altLang="en-US"/>
        </a:p>
      </dgm:t>
    </dgm:pt>
    <dgm:pt modelId="{AE505E86-D105-4E0F-AFFF-28A3D3E9A5BF}">
      <dgm:prSet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20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不適當行為的增強</a:t>
          </a:r>
        </a:p>
      </dgm:t>
    </dgm:pt>
    <dgm:pt modelId="{E682290E-9B89-4FB9-993B-4BA3A1B7B762}" type="parTrans" cxnId="{63E7060D-2BDA-45B0-900D-DE23EF24CA45}">
      <dgm:prSet/>
      <dgm:spPr/>
      <dgm:t>
        <a:bodyPr/>
        <a:lstStyle/>
        <a:p>
          <a:endParaRPr lang="zh-TW" altLang="en-US"/>
        </a:p>
      </dgm:t>
    </dgm:pt>
    <dgm:pt modelId="{3A8FC379-27E6-4D44-BFE7-975BDA392FF0}" type="sibTrans" cxnId="{63E7060D-2BDA-45B0-900D-DE23EF24CA45}">
      <dgm:prSet/>
      <dgm:spPr/>
      <dgm:t>
        <a:bodyPr/>
        <a:lstStyle/>
        <a:p>
          <a:endParaRPr lang="zh-TW" altLang="en-US"/>
        </a:p>
      </dgm:t>
    </dgm:pt>
    <dgm:pt modelId="{09080ECB-338C-4574-AD6C-F53028409D99}">
      <dgm:prSet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學校品行的不良示範</a:t>
          </a:r>
        </a:p>
      </dgm:t>
    </dgm:pt>
    <dgm:pt modelId="{E3B9DEF3-CD48-46DF-8BF6-F4C6CE450A42}" type="parTrans" cxnId="{3C1C620D-9A10-46EA-B325-DD9B044E2385}">
      <dgm:prSet/>
      <dgm:spPr/>
      <dgm:t>
        <a:bodyPr/>
        <a:lstStyle/>
        <a:p>
          <a:endParaRPr lang="zh-TW" altLang="en-US"/>
        </a:p>
      </dgm:t>
    </dgm:pt>
    <dgm:pt modelId="{F9038A1D-2165-4B8D-BCFD-F0A30B3A1295}" type="sibTrans" cxnId="{3C1C620D-9A10-46EA-B325-DD9B044E2385}">
      <dgm:prSet/>
      <dgm:spPr/>
      <dgm:t>
        <a:bodyPr/>
        <a:lstStyle/>
        <a:p>
          <a:endParaRPr lang="zh-TW" altLang="en-US"/>
        </a:p>
      </dgm:t>
    </dgm:pt>
    <dgm:pt modelId="{DAE8D68E-439C-4C4F-8B03-54EA28A31DC6}">
      <dgm:prSet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20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背負大筆債務</a:t>
          </a:r>
          <a:endParaRPr lang="en-US" altLang="zh-TW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343E43-6724-42AE-9628-5F40DF9B39C8}" type="parTrans" cxnId="{0F56204A-2D32-4B1D-BF25-EE30E06E631A}">
      <dgm:prSet/>
      <dgm:spPr/>
      <dgm:t>
        <a:bodyPr/>
        <a:lstStyle/>
        <a:p>
          <a:endParaRPr lang="zh-TW" altLang="en-US"/>
        </a:p>
      </dgm:t>
    </dgm:pt>
    <dgm:pt modelId="{147F07D0-7C90-4534-A27E-45DF045334C4}" type="sibTrans" cxnId="{0F56204A-2D32-4B1D-BF25-EE30E06E631A}">
      <dgm:prSet/>
      <dgm:spPr/>
      <dgm:t>
        <a:bodyPr/>
        <a:lstStyle/>
        <a:p>
          <a:endParaRPr lang="zh-TW" altLang="en-US"/>
        </a:p>
      </dgm:t>
    </dgm:pt>
    <dgm:pt modelId="{78DC994F-A894-437C-9335-9E0FC94BD8D6}">
      <dgm:prSet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社會文化</a:t>
          </a:r>
          <a:endParaRPr lang="en-US" altLang="zh-TW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E6C58A-0273-4AD1-BF5C-F861851B0ECE}" type="parTrans" cxnId="{7E374BA8-44DF-4BE9-A87C-6C7C3AEB155A}">
      <dgm:prSet/>
      <dgm:spPr/>
      <dgm:t>
        <a:bodyPr/>
        <a:lstStyle/>
        <a:p>
          <a:endParaRPr lang="zh-TW" altLang="en-US"/>
        </a:p>
      </dgm:t>
    </dgm:pt>
    <dgm:pt modelId="{18943AF5-82C3-4969-8139-E9E63CF5E16F}" type="sibTrans" cxnId="{7E374BA8-44DF-4BE9-A87C-6C7C3AEB155A}">
      <dgm:prSet/>
      <dgm:spPr/>
      <dgm:t>
        <a:bodyPr/>
        <a:lstStyle/>
        <a:p>
          <a:endParaRPr lang="zh-TW" altLang="en-US"/>
        </a:p>
      </dgm:t>
    </dgm:pt>
    <dgm:pt modelId="{4B566775-FF84-4BA8-9A41-BC5B5724D8BB}">
      <dgm:prSet custT="1"/>
      <dgm:spPr/>
      <dgm:t>
        <a:bodyPr/>
        <a:lstStyle/>
        <a:p>
          <a:pPr>
            <a:spcAft>
              <a:spcPts val="300"/>
            </a:spcAft>
          </a:pPr>
          <a:r>
            <a:rPr lang="zh-TW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缺少正</a:t>
          </a:r>
          <a:r>
            <a:rPr lang="zh-TW" altLang="en-US" sz="20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向</a:t>
          </a:r>
          <a:r>
            <a:rPr lang="zh-TW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同儕關係，且不易建立</a:t>
          </a:r>
          <a:endParaRPr lang="en-US" altLang="zh-TW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420483-BA11-47EC-80E8-005EC0F5F869}" type="parTrans" cxnId="{E4E50104-D865-4413-A426-AC2DED7E4AC9}">
      <dgm:prSet/>
      <dgm:spPr/>
      <dgm:t>
        <a:bodyPr/>
        <a:lstStyle/>
        <a:p>
          <a:endParaRPr lang="zh-TW" altLang="en-US"/>
        </a:p>
      </dgm:t>
    </dgm:pt>
    <dgm:pt modelId="{DF786FDF-8DD9-46F7-BD68-75A4CA627416}" type="sibTrans" cxnId="{E4E50104-D865-4413-A426-AC2DED7E4AC9}">
      <dgm:prSet/>
      <dgm:spPr/>
      <dgm:t>
        <a:bodyPr/>
        <a:lstStyle/>
        <a:p>
          <a:endParaRPr lang="zh-TW" altLang="en-US"/>
        </a:p>
      </dgm:t>
    </dgm:pt>
    <dgm:pt modelId="{9FA5DB70-AB46-4687-86FD-A833ADBDD317}">
      <dgm:prSet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大眾傳播媒體影響自我意象</a:t>
          </a:r>
        </a:p>
      </dgm:t>
    </dgm:pt>
    <dgm:pt modelId="{AB681E96-E731-4E12-ADC5-DDA0EA00434E}" type="parTrans" cxnId="{9D3B356C-5925-4137-B06A-75846DFC529C}">
      <dgm:prSet/>
      <dgm:spPr/>
      <dgm:t>
        <a:bodyPr/>
        <a:lstStyle/>
        <a:p>
          <a:endParaRPr lang="zh-TW" altLang="en-US"/>
        </a:p>
      </dgm:t>
    </dgm:pt>
    <dgm:pt modelId="{107B3089-19DB-4DE8-A1E4-6503C870A4FC}" type="sibTrans" cxnId="{9D3B356C-5925-4137-B06A-75846DFC529C}">
      <dgm:prSet/>
      <dgm:spPr/>
      <dgm:t>
        <a:bodyPr/>
        <a:lstStyle/>
        <a:p>
          <a:endParaRPr lang="zh-TW" altLang="en-US"/>
        </a:p>
      </dgm:t>
    </dgm:pt>
    <dgm:pt modelId="{36F276FB-EBEA-4DE9-B0E0-914BA0638C6E}">
      <dgm:prSet custT="1"/>
      <dgm:spPr/>
      <dgm:t>
        <a:bodyPr/>
        <a:lstStyle/>
        <a:p>
          <a:pPr>
            <a:spcAft>
              <a:spcPts val="300"/>
            </a:spcAft>
          </a:pPr>
          <a:r>
            <a:rPr lang="zh-TW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社會階層與貧窮</a:t>
          </a:r>
        </a:p>
      </dgm:t>
    </dgm:pt>
    <dgm:pt modelId="{0B94AF11-A6F1-4FEA-987C-B591D42A114F}" type="parTrans" cxnId="{337F0E97-6663-4F3F-A492-958C7CF87156}">
      <dgm:prSet/>
      <dgm:spPr/>
      <dgm:t>
        <a:bodyPr/>
        <a:lstStyle/>
        <a:p>
          <a:endParaRPr lang="zh-TW" altLang="en-US"/>
        </a:p>
      </dgm:t>
    </dgm:pt>
    <dgm:pt modelId="{C573260D-7CC3-42AD-B51E-98F53C56FD86}" type="sibTrans" cxnId="{337F0E97-6663-4F3F-A492-958C7CF87156}">
      <dgm:prSet/>
      <dgm:spPr/>
      <dgm:t>
        <a:bodyPr/>
        <a:lstStyle/>
        <a:p>
          <a:endParaRPr lang="zh-TW" altLang="en-US"/>
        </a:p>
      </dgm:t>
    </dgm:pt>
    <dgm:pt modelId="{2C59B05D-7DA2-4A82-8101-530DFD4E5AE2}">
      <dgm:prSet custT="1"/>
      <dgm:spPr/>
      <dgm:t>
        <a:bodyPr/>
        <a:lstStyle/>
        <a:p>
          <a:pPr>
            <a:spcAft>
              <a:spcPts val="300"/>
            </a:spcAft>
          </a:pPr>
          <a:r>
            <a:rPr lang="zh-TW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多元文化的衝突與矛盾</a:t>
          </a:r>
        </a:p>
      </dgm:t>
    </dgm:pt>
    <dgm:pt modelId="{6140C500-8E9B-4157-A2CB-877D3C2AE8B5}" type="parTrans" cxnId="{E2A01D87-AB54-4082-ADB9-10040386CF79}">
      <dgm:prSet/>
      <dgm:spPr/>
      <dgm:t>
        <a:bodyPr/>
        <a:lstStyle/>
        <a:p>
          <a:endParaRPr lang="zh-TW" altLang="en-US"/>
        </a:p>
      </dgm:t>
    </dgm:pt>
    <dgm:pt modelId="{4C549F1B-0089-4F44-9D4C-41E4EEEC14DF}" type="sibTrans" cxnId="{E2A01D87-AB54-4082-ADB9-10040386CF79}">
      <dgm:prSet/>
      <dgm:spPr/>
      <dgm:t>
        <a:bodyPr/>
        <a:lstStyle/>
        <a:p>
          <a:endParaRPr lang="zh-TW" altLang="en-US"/>
        </a:p>
      </dgm:t>
    </dgm:pt>
    <dgm:pt modelId="{8CBAA1D5-3BC9-4AD5-A2F6-110C774B914E}">
      <dgm:prSet custT="1"/>
      <dgm:spPr/>
      <dgm:t>
        <a:bodyPr/>
        <a:lstStyle/>
        <a:p>
          <a:pPr>
            <a:spcAft>
              <a:spcPts val="300"/>
            </a:spcAft>
          </a:pPr>
          <a:r>
            <a:rPr lang="zh-TW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後現代化的消費型態</a:t>
          </a:r>
        </a:p>
      </dgm:t>
    </dgm:pt>
    <dgm:pt modelId="{93504093-D498-4B04-8291-EEBC93B58873}" type="parTrans" cxnId="{6A7A43A4-6AC1-4A04-B34D-3220CB6152F4}">
      <dgm:prSet/>
      <dgm:spPr/>
      <dgm:t>
        <a:bodyPr/>
        <a:lstStyle/>
        <a:p>
          <a:endParaRPr lang="zh-TW" altLang="en-US"/>
        </a:p>
      </dgm:t>
    </dgm:pt>
    <dgm:pt modelId="{8D8DC0BA-87C5-4BEB-BAB3-3415B82F4135}" type="sibTrans" cxnId="{6A7A43A4-6AC1-4A04-B34D-3220CB6152F4}">
      <dgm:prSet/>
      <dgm:spPr/>
      <dgm:t>
        <a:bodyPr/>
        <a:lstStyle/>
        <a:p>
          <a:endParaRPr lang="zh-TW" altLang="en-US"/>
        </a:p>
      </dgm:t>
    </dgm:pt>
    <dgm:pt modelId="{35ABFC93-1E9B-4E1F-A0C9-5995DD9CE8EA}" type="pres">
      <dgm:prSet presAssocID="{719ACAE7-17ED-4FE8-8678-4CF72A6B3A1D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00629553-EBE5-4CB5-9F89-ECB58BC88715}" type="pres">
      <dgm:prSet presAssocID="{EF3B8871-AE37-42A5-801B-D8F4F6E0CF8B}" presName="composite" presStyleCnt="0"/>
      <dgm:spPr/>
    </dgm:pt>
    <dgm:pt modelId="{A479B2A8-1E7F-46A4-9350-F226ACE7B921}" type="pres">
      <dgm:prSet presAssocID="{EF3B8871-AE37-42A5-801B-D8F4F6E0CF8B}" presName="BackAccent" presStyleLbl="bgShp" presStyleIdx="0" presStyleCnt="3"/>
      <dgm:spPr/>
    </dgm:pt>
    <dgm:pt modelId="{79E5205D-0E83-4450-9678-6371A286087C}" type="pres">
      <dgm:prSet presAssocID="{EF3B8871-AE37-42A5-801B-D8F4F6E0CF8B}" presName="Accent" presStyleLbl="alignNode1" presStyleIdx="0" presStyleCnt="3"/>
      <dgm:spPr/>
    </dgm:pt>
    <dgm:pt modelId="{DB698FE5-9D89-4053-ADA5-551999941AF4}" type="pres">
      <dgm:prSet presAssocID="{EF3B8871-AE37-42A5-801B-D8F4F6E0CF8B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890A88D1-FA6E-4363-A170-C515FD5E62E8}" type="pres">
      <dgm:prSet presAssocID="{EF3B8871-AE37-42A5-801B-D8F4F6E0CF8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38B1A99A-E0B3-47A6-B9D5-9186935BDE0F}" type="pres">
      <dgm:prSet presAssocID="{145789C2-E437-4812-9641-691EA7C91DDC}" presName="sibTrans" presStyleCnt="0"/>
      <dgm:spPr/>
    </dgm:pt>
    <dgm:pt modelId="{6979ADCE-A387-4507-AD67-DD9BB37CDF9E}" type="pres">
      <dgm:prSet presAssocID="{610FEB10-22A2-4C21-87E8-C7DB318A8F57}" presName="composite" presStyleCnt="0"/>
      <dgm:spPr/>
    </dgm:pt>
    <dgm:pt modelId="{C4189F87-5335-492B-9A28-5DE9D15036CC}" type="pres">
      <dgm:prSet presAssocID="{610FEB10-22A2-4C21-87E8-C7DB318A8F57}" presName="BackAccent" presStyleLbl="bgShp" presStyleIdx="1" presStyleCnt="3"/>
      <dgm:spPr/>
    </dgm:pt>
    <dgm:pt modelId="{08C62729-9F1C-4AE3-A231-14930174F2DB}" type="pres">
      <dgm:prSet presAssocID="{610FEB10-22A2-4C21-87E8-C7DB318A8F57}" presName="Accent" presStyleLbl="alignNode1" presStyleIdx="1" presStyleCnt="3"/>
      <dgm:spPr/>
    </dgm:pt>
    <dgm:pt modelId="{7EA6E89E-B0EB-43EC-9204-FD5FD7973222}" type="pres">
      <dgm:prSet presAssocID="{610FEB10-22A2-4C21-87E8-C7DB318A8F57}" presName="Child" presStyleLbl="revTx" presStyleIdx="2" presStyleCnt="6" custScaleX="124682">
        <dgm:presLayoutVars>
          <dgm:chMax val="0"/>
          <dgm:chPref val="0"/>
          <dgm:bulletEnabled val="1"/>
        </dgm:presLayoutVars>
      </dgm:prSet>
      <dgm:spPr/>
    </dgm:pt>
    <dgm:pt modelId="{2A30E797-BCC1-437D-8AE7-C1798D37F8AD}" type="pres">
      <dgm:prSet presAssocID="{610FEB10-22A2-4C21-87E8-C7DB318A8F57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3CFF5A8B-F852-4A5C-B482-C323E6EFC15A}" type="pres">
      <dgm:prSet presAssocID="{8693E24E-6ED6-4689-9E38-EC3C9C4DF059}" presName="sibTrans" presStyleCnt="0"/>
      <dgm:spPr/>
    </dgm:pt>
    <dgm:pt modelId="{36798A1B-9192-4CCC-B3E0-4793E0626C6C}" type="pres">
      <dgm:prSet presAssocID="{78DC994F-A894-437C-9335-9E0FC94BD8D6}" presName="composite" presStyleCnt="0"/>
      <dgm:spPr/>
    </dgm:pt>
    <dgm:pt modelId="{78F9FFA9-91AB-4E85-AC53-A062E02E0B59}" type="pres">
      <dgm:prSet presAssocID="{78DC994F-A894-437C-9335-9E0FC94BD8D6}" presName="BackAccent" presStyleLbl="bgShp" presStyleIdx="2" presStyleCnt="3"/>
      <dgm:spPr/>
    </dgm:pt>
    <dgm:pt modelId="{5CFD2A27-8A18-40AD-A85F-2B1F6EEF277D}" type="pres">
      <dgm:prSet presAssocID="{78DC994F-A894-437C-9335-9E0FC94BD8D6}" presName="Accent" presStyleLbl="alignNode1" presStyleIdx="2" presStyleCnt="3"/>
      <dgm:spPr/>
    </dgm:pt>
    <dgm:pt modelId="{CF672CD9-AE17-4236-8F04-7A8E73CE3AE2}" type="pres">
      <dgm:prSet presAssocID="{78DC994F-A894-437C-9335-9E0FC94BD8D6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BE6C535B-2063-40A9-B113-03AF9B225E54}" type="pres">
      <dgm:prSet presAssocID="{78DC994F-A894-437C-9335-9E0FC94BD8D6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E4E50104-D865-4413-A426-AC2DED7E4AC9}" srcId="{78DC994F-A894-437C-9335-9E0FC94BD8D6}" destId="{4B566775-FF84-4BA8-9A41-BC5B5724D8BB}" srcOrd="0" destOrd="0" parTransId="{70420483-BA11-47EC-80E8-005EC0F5F869}" sibTransId="{DF786FDF-8DD9-46F7-BD68-75A4CA627416}"/>
    <dgm:cxn modelId="{34D65E04-6902-4B59-B7CF-687B695138E1}" type="presOf" srcId="{09080ECB-338C-4574-AD6C-F53028409D99}" destId="{7EA6E89E-B0EB-43EC-9204-FD5FD7973222}" srcOrd="0" destOrd="5" presId="urn:microsoft.com/office/officeart/2008/layout/IncreasingCircleProcess"/>
    <dgm:cxn modelId="{89E3BA04-FC46-4C2F-8633-E6FC84A6FD12}" type="presOf" srcId="{36F276FB-EBEA-4DE9-B0E0-914BA0638C6E}" destId="{CF672CD9-AE17-4236-8F04-7A8E73CE3AE2}" srcOrd="0" destOrd="2" presId="urn:microsoft.com/office/officeart/2008/layout/IncreasingCircleProcess"/>
    <dgm:cxn modelId="{86592105-9F0C-48F9-BFB8-FC2BC8CF88D6}" type="presOf" srcId="{B64F087D-107B-4405-87E4-FE498EACA1A8}" destId="{7EA6E89E-B0EB-43EC-9204-FD5FD7973222}" srcOrd="0" destOrd="2" presId="urn:microsoft.com/office/officeart/2008/layout/IncreasingCircleProcess"/>
    <dgm:cxn modelId="{63E7060D-2BDA-45B0-900D-DE23EF24CA45}" srcId="{610FEB10-22A2-4C21-87E8-C7DB318A8F57}" destId="{AE505E86-D105-4E0F-AFFF-28A3D3E9A5BF}" srcOrd="4" destOrd="0" parTransId="{E682290E-9B89-4FB9-993B-4BA3A1B7B762}" sibTransId="{3A8FC379-27E6-4D44-BFE7-975BDA392FF0}"/>
    <dgm:cxn modelId="{3C1C620D-9A10-46EA-B325-DD9B044E2385}" srcId="{610FEB10-22A2-4C21-87E8-C7DB318A8F57}" destId="{09080ECB-338C-4574-AD6C-F53028409D99}" srcOrd="5" destOrd="0" parTransId="{E3B9DEF3-CD48-46DF-8BF6-F4C6CE450A42}" sibTransId="{F9038A1D-2165-4B8D-BCFD-F0A30B3A1295}"/>
    <dgm:cxn modelId="{BF71AF0F-8BCC-4E16-AE06-68AA3AFBB685}" srcId="{610FEB10-22A2-4C21-87E8-C7DB318A8F57}" destId="{D72F0BD0-FA9F-4773-BBA6-AB19EAB99602}" srcOrd="0" destOrd="0" parTransId="{EE5491DD-29AD-4372-9110-6C326D3F8300}" sibTransId="{2F26A67E-70B9-4FC8-9B1B-5D0C9AC7C12C}"/>
    <dgm:cxn modelId="{94463422-2442-4BC4-9634-E3D544DB4B57}" type="presOf" srcId="{8CBAA1D5-3BC9-4AD5-A2F6-110C774B914E}" destId="{CF672CD9-AE17-4236-8F04-7A8E73CE3AE2}" srcOrd="0" destOrd="4" presId="urn:microsoft.com/office/officeart/2008/layout/IncreasingCircleProcess"/>
    <dgm:cxn modelId="{56AD762E-34C2-4FC7-B8D2-51CD84E4D9CB}" type="presOf" srcId="{2A8F0394-682F-4BBC-8F53-111BE1C0A380}" destId="{DB698FE5-9D89-4053-ADA5-551999941AF4}" srcOrd="0" destOrd="1" presId="urn:microsoft.com/office/officeart/2008/layout/IncreasingCircleProcess"/>
    <dgm:cxn modelId="{1D682A39-793C-4E43-8B18-5E5B3A8EC4EC}" type="presOf" srcId="{9FA5DB70-AB46-4687-86FD-A833ADBDD317}" destId="{CF672CD9-AE17-4236-8F04-7A8E73CE3AE2}" srcOrd="0" destOrd="1" presId="urn:microsoft.com/office/officeart/2008/layout/IncreasingCircleProcess"/>
    <dgm:cxn modelId="{B6E15B39-2CFD-4DB3-978E-9450B67FD017}" srcId="{719ACAE7-17ED-4FE8-8678-4CF72A6B3A1D}" destId="{610FEB10-22A2-4C21-87E8-C7DB318A8F57}" srcOrd="1" destOrd="0" parTransId="{17AA66DD-2ECD-4CC9-A735-84BCB65B66EF}" sibTransId="{8693E24E-6ED6-4689-9E38-EC3C9C4DF059}"/>
    <dgm:cxn modelId="{08E4FC5F-90BE-4B10-83C9-464EA98C15C1}" type="presOf" srcId="{D0F9AF77-7664-42F4-8B4B-79C2EC3EEA7E}" destId="{DB698FE5-9D89-4053-ADA5-551999941AF4}" srcOrd="0" destOrd="2" presId="urn:microsoft.com/office/officeart/2008/layout/IncreasingCircleProcess"/>
    <dgm:cxn modelId="{9A95CE47-14F6-44FF-A4B5-8E0AC18C0F9B}" srcId="{EF3B8871-AE37-42A5-801B-D8F4F6E0CF8B}" destId="{BDF7FE57-424B-4ECD-87FE-27BA351E7A17}" srcOrd="4" destOrd="0" parTransId="{29634407-B5F4-4AD0-BECF-DF4F30CE07DA}" sibTransId="{AF6A3099-8786-4A80-83CA-254492F22965}"/>
    <dgm:cxn modelId="{5E327F48-3A2E-497D-BA41-22895FFA9AFF}" type="presOf" srcId="{DAE8D68E-439C-4C4F-8B03-54EA28A31DC6}" destId="{7EA6E89E-B0EB-43EC-9204-FD5FD7973222}" srcOrd="0" destOrd="6" presId="urn:microsoft.com/office/officeart/2008/layout/IncreasingCircleProcess"/>
    <dgm:cxn modelId="{0F56204A-2D32-4B1D-BF25-EE30E06E631A}" srcId="{610FEB10-22A2-4C21-87E8-C7DB318A8F57}" destId="{DAE8D68E-439C-4C4F-8B03-54EA28A31DC6}" srcOrd="6" destOrd="0" parTransId="{75343E43-6724-42AE-9628-5F40DF9B39C8}" sibTransId="{147F07D0-7C90-4534-A27E-45DF045334C4}"/>
    <dgm:cxn modelId="{9D3B356C-5925-4137-B06A-75846DFC529C}" srcId="{78DC994F-A894-437C-9335-9E0FC94BD8D6}" destId="{9FA5DB70-AB46-4687-86FD-A833ADBDD317}" srcOrd="1" destOrd="0" parTransId="{AB681E96-E731-4E12-ADC5-DDA0EA00434E}" sibTransId="{107B3089-19DB-4DE8-A1E4-6503C870A4FC}"/>
    <dgm:cxn modelId="{6750736C-8804-4E12-953B-84B288B4D5AD}" type="presOf" srcId="{BDF7FE57-424B-4ECD-87FE-27BA351E7A17}" destId="{DB698FE5-9D89-4053-ADA5-551999941AF4}" srcOrd="0" destOrd="4" presId="urn:microsoft.com/office/officeart/2008/layout/IncreasingCircleProcess"/>
    <dgm:cxn modelId="{0D24E14C-0204-47E0-A106-835ECE951B8F}" type="presOf" srcId="{DFD02332-2582-46B7-9528-DA6340D05AF9}" destId="{7EA6E89E-B0EB-43EC-9204-FD5FD7973222}" srcOrd="0" destOrd="3" presId="urn:microsoft.com/office/officeart/2008/layout/IncreasingCircleProcess"/>
    <dgm:cxn modelId="{1904FB4C-5E8A-430E-A560-A3576D9A8C48}" type="presOf" srcId="{4B566775-FF84-4BA8-9A41-BC5B5724D8BB}" destId="{CF672CD9-AE17-4236-8F04-7A8E73CE3AE2}" srcOrd="0" destOrd="0" presId="urn:microsoft.com/office/officeart/2008/layout/IncreasingCircleProcess"/>
    <dgm:cxn modelId="{7A24334E-26ED-442D-AB82-FA311C29A5D4}" type="presOf" srcId="{7F1467F9-EF0D-4FF2-9706-5E0D814A44D3}" destId="{7EA6E89E-B0EB-43EC-9204-FD5FD7973222}" srcOrd="0" destOrd="1" presId="urn:microsoft.com/office/officeart/2008/layout/IncreasingCircleProcess"/>
    <dgm:cxn modelId="{0005E16E-7FA0-4903-BDAD-DD5DF2DD820E}" srcId="{EF3B8871-AE37-42A5-801B-D8F4F6E0CF8B}" destId="{AA631B4A-CA20-449E-BFA8-26AD577D637B}" srcOrd="3" destOrd="0" parTransId="{5621D729-DE8C-4225-B0E1-7538441BAC61}" sibTransId="{06491E04-BA6E-4565-95BA-35CE995CA100}"/>
    <dgm:cxn modelId="{3E0B3776-6AF2-40AF-8E4B-C7C08AC7EED8}" type="presOf" srcId="{AE505E86-D105-4E0F-AFFF-28A3D3E9A5BF}" destId="{7EA6E89E-B0EB-43EC-9204-FD5FD7973222}" srcOrd="0" destOrd="4" presId="urn:microsoft.com/office/officeart/2008/layout/IncreasingCircleProcess"/>
    <dgm:cxn modelId="{E2A01D87-AB54-4082-ADB9-10040386CF79}" srcId="{78DC994F-A894-437C-9335-9E0FC94BD8D6}" destId="{2C59B05D-7DA2-4A82-8101-530DFD4E5AE2}" srcOrd="3" destOrd="0" parTransId="{6140C500-8E9B-4157-A2CB-877D3C2AE8B5}" sibTransId="{4C549F1B-0089-4F44-9D4C-41E4EEEC14DF}"/>
    <dgm:cxn modelId="{57C05E92-A940-4987-99F7-9E93A2F9D067}" type="presOf" srcId="{D72F0BD0-FA9F-4773-BBA6-AB19EAB99602}" destId="{7EA6E89E-B0EB-43EC-9204-FD5FD7973222}" srcOrd="0" destOrd="0" presId="urn:microsoft.com/office/officeart/2008/layout/IncreasingCircleProcess"/>
    <dgm:cxn modelId="{B2689196-904F-4A47-A6A4-99CBFB9BE0BE}" type="presOf" srcId="{EF3B8871-AE37-42A5-801B-D8F4F6E0CF8B}" destId="{890A88D1-FA6E-4363-A170-C515FD5E62E8}" srcOrd="0" destOrd="0" presId="urn:microsoft.com/office/officeart/2008/layout/IncreasingCircleProcess"/>
    <dgm:cxn modelId="{56A4FF96-0B9B-45F6-88CB-9703290F2818}" type="presOf" srcId="{2C59B05D-7DA2-4A82-8101-530DFD4E5AE2}" destId="{CF672CD9-AE17-4236-8F04-7A8E73CE3AE2}" srcOrd="0" destOrd="3" presId="urn:microsoft.com/office/officeart/2008/layout/IncreasingCircleProcess"/>
    <dgm:cxn modelId="{337F0E97-6663-4F3F-A492-958C7CF87156}" srcId="{78DC994F-A894-437C-9335-9E0FC94BD8D6}" destId="{36F276FB-EBEA-4DE9-B0E0-914BA0638C6E}" srcOrd="2" destOrd="0" parTransId="{0B94AF11-A6F1-4FEA-987C-B591D42A114F}" sibTransId="{C573260D-7CC3-42AD-B51E-98F53C56FD86}"/>
    <dgm:cxn modelId="{6CE18C9F-B4EC-41C6-A7AA-F76EADC710F4}" type="presOf" srcId="{719ACAE7-17ED-4FE8-8678-4CF72A6B3A1D}" destId="{35ABFC93-1E9B-4E1F-A0C9-5995DD9CE8EA}" srcOrd="0" destOrd="0" presId="urn:microsoft.com/office/officeart/2008/layout/IncreasingCircleProcess"/>
    <dgm:cxn modelId="{EF02E59F-2326-4E27-9C12-94C394DEDB09}" srcId="{EF3B8871-AE37-42A5-801B-D8F4F6E0CF8B}" destId="{9466A726-76A6-4DB9-9168-35DE373ECE44}" srcOrd="0" destOrd="0" parTransId="{0A0AA262-13D7-486A-B7D0-2C99AC71D6BE}" sibTransId="{2D4DE2AF-8ABA-45B8-B159-E190EA022994}"/>
    <dgm:cxn modelId="{AE650AA0-6574-42E3-A0B6-5BDD94BF0C58}" srcId="{610FEB10-22A2-4C21-87E8-C7DB318A8F57}" destId="{7F1467F9-EF0D-4FF2-9706-5E0D814A44D3}" srcOrd="1" destOrd="0" parTransId="{2759FDA5-868F-4B05-9BA6-5CE53D0AAF32}" sibTransId="{7887D7B0-7BFE-4E62-9D8A-210759A97F20}"/>
    <dgm:cxn modelId="{4F70F4A2-5A13-48A2-BFA4-2186A181409A}" type="presOf" srcId="{610FEB10-22A2-4C21-87E8-C7DB318A8F57}" destId="{2A30E797-BCC1-437D-8AE7-C1798D37F8AD}" srcOrd="0" destOrd="0" presId="urn:microsoft.com/office/officeart/2008/layout/IncreasingCircleProcess"/>
    <dgm:cxn modelId="{6A7A43A4-6AC1-4A04-B34D-3220CB6152F4}" srcId="{78DC994F-A894-437C-9335-9E0FC94BD8D6}" destId="{8CBAA1D5-3BC9-4AD5-A2F6-110C774B914E}" srcOrd="4" destOrd="0" parTransId="{93504093-D498-4B04-8291-EEBC93B58873}" sibTransId="{8D8DC0BA-87C5-4BEB-BAB3-3415B82F4135}"/>
    <dgm:cxn modelId="{7E374BA8-44DF-4BE9-A87C-6C7C3AEB155A}" srcId="{719ACAE7-17ED-4FE8-8678-4CF72A6B3A1D}" destId="{78DC994F-A894-437C-9335-9E0FC94BD8D6}" srcOrd="2" destOrd="0" parTransId="{E9E6C58A-0273-4AD1-BF5C-F861851B0ECE}" sibTransId="{18943AF5-82C3-4969-8139-E9E63CF5E16F}"/>
    <dgm:cxn modelId="{30CC2EC5-8872-4808-86AA-A7ACCF0D1882}" srcId="{EF3B8871-AE37-42A5-801B-D8F4F6E0CF8B}" destId="{2A8F0394-682F-4BBC-8F53-111BE1C0A380}" srcOrd="1" destOrd="0" parTransId="{46F28925-532D-45FB-A126-2D81B400AB85}" sibTransId="{9BF28DB1-FC3B-4ADB-8636-18E5B1DFC2B9}"/>
    <dgm:cxn modelId="{962F11C7-72D4-4689-9F71-4A3C1DFECDCE}" srcId="{EF3B8871-AE37-42A5-801B-D8F4F6E0CF8B}" destId="{D0F9AF77-7664-42F4-8B4B-79C2EC3EEA7E}" srcOrd="2" destOrd="0" parTransId="{DB031112-EAEF-47D8-AC14-7E90D92264BE}" sibTransId="{68F51651-3968-47DE-B754-FC6E91D355B0}"/>
    <dgm:cxn modelId="{A99C09C8-1F46-4D9D-BDC0-5A9FE41660F3}" srcId="{719ACAE7-17ED-4FE8-8678-4CF72A6B3A1D}" destId="{EF3B8871-AE37-42A5-801B-D8F4F6E0CF8B}" srcOrd="0" destOrd="0" parTransId="{F20E829F-4D18-4479-B749-084EAC6F1013}" sibTransId="{145789C2-E437-4812-9641-691EA7C91DDC}"/>
    <dgm:cxn modelId="{379C20CB-944B-4EDB-80CE-C3F7D4087292}" srcId="{610FEB10-22A2-4C21-87E8-C7DB318A8F57}" destId="{B64F087D-107B-4405-87E4-FE498EACA1A8}" srcOrd="2" destOrd="0" parTransId="{BAFAC724-F2B8-424E-B9A9-FCD3953FA9A9}" sibTransId="{47A5B1CA-61CC-477F-B7AB-FEE664896C11}"/>
    <dgm:cxn modelId="{A320DBDF-A2D7-45D4-8CDF-6D07F19E8ABA}" srcId="{610FEB10-22A2-4C21-87E8-C7DB318A8F57}" destId="{DFD02332-2582-46B7-9528-DA6340D05AF9}" srcOrd="3" destOrd="0" parTransId="{527D9E2D-0235-4702-9286-89E7ECC26061}" sibTransId="{BFFB89AF-75FF-4B89-89E4-3B0307DDE5B1}"/>
    <dgm:cxn modelId="{F25A2DE6-B116-4030-A82B-F163F00E16E3}" type="presOf" srcId="{78DC994F-A894-437C-9335-9E0FC94BD8D6}" destId="{BE6C535B-2063-40A9-B113-03AF9B225E54}" srcOrd="0" destOrd="0" presId="urn:microsoft.com/office/officeart/2008/layout/IncreasingCircleProcess"/>
    <dgm:cxn modelId="{58FA79E9-EFE9-4830-AC9A-6F3229EC58DA}" type="presOf" srcId="{AA631B4A-CA20-449E-BFA8-26AD577D637B}" destId="{DB698FE5-9D89-4053-ADA5-551999941AF4}" srcOrd="0" destOrd="3" presId="urn:microsoft.com/office/officeart/2008/layout/IncreasingCircleProcess"/>
    <dgm:cxn modelId="{C3A62CEE-06EA-4038-B8A7-666EA3BA1C84}" type="presOf" srcId="{9466A726-76A6-4DB9-9168-35DE373ECE44}" destId="{DB698FE5-9D89-4053-ADA5-551999941AF4}" srcOrd="0" destOrd="0" presId="urn:microsoft.com/office/officeart/2008/layout/IncreasingCircleProcess"/>
    <dgm:cxn modelId="{BA14893A-82A9-44FF-83F4-BBE1B1289209}" type="presParOf" srcId="{35ABFC93-1E9B-4E1F-A0C9-5995DD9CE8EA}" destId="{00629553-EBE5-4CB5-9F89-ECB58BC88715}" srcOrd="0" destOrd="0" presId="urn:microsoft.com/office/officeart/2008/layout/IncreasingCircleProcess"/>
    <dgm:cxn modelId="{2360B37D-E999-4FA9-A393-AEBDB25DABA3}" type="presParOf" srcId="{00629553-EBE5-4CB5-9F89-ECB58BC88715}" destId="{A479B2A8-1E7F-46A4-9350-F226ACE7B921}" srcOrd="0" destOrd="0" presId="urn:microsoft.com/office/officeart/2008/layout/IncreasingCircleProcess"/>
    <dgm:cxn modelId="{2A6D3B46-D714-4239-9F07-E21CDBAC8A5E}" type="presParOf" srcId="{00629553-EBE5-4CB5-9F89-ECB58BC88715}" destId="{79E5205D-0E83-4450-9678-6371A286087C}" srcOrd="1" destOrd="0" presId="urn:microsoft.com/office/officeart/2008/layout/IncreasingCircleProcess"/>
    <dgm:cxn modelId="{0E364308-D3DF-4885-817F-D34B7F9F7DB1}" type="presParOf" srcId="{00629553-EBE5-4CB5-9F89-ECB58BC88715}" destId="{DB698FE5-9D89-4053-ADA5-551999941AF4}" srcOrd="2" destOrd="0" presId="urn:microsoft.com/office/officeart/2008/layout/IncreasingCircleProcess"/>
    <dgm:cxn modelId="{AEC8C87A-F60E-457C-99FA-A0EF38B38F4A}" type="presParOf" srcId="{00629553-EBE5-4CB5-9F89-ECB58BC88715}" destId="{890A88D1-FA6E-4363-A170-C515FD5E62E8}" srcOrd="3" destOrd="0" presId="urn:microsoft.com/office/officeart/2008/layout/IncreasingCircleProcess"/>
    <dgm:cxn modelId="{949E7622-5370-48CD-B626-03421BB24F7E}" type="presParOf" srcId="{35ABFC93-1E9B-4E1F-A0C9-5995DD9CE8EA}" destId="{38B1A99A-E0B3-47A6-B9D5-9186935BDE0F}" srcOrd="1" destOrd="0" presId="urn:microsoft.com/office/officeart/2008/layout/IncreasingCircleProcess"/>
    <dgm:cxn modelId="{73D9B7BB-089E-494E-B759-ED12FF746369}" type="presParOf" srcId="{35ABFC93-1E9B-4E1F-A0C9-5995DD9CE8EA}" destId="{6979ADCE-A387-4507-AD67-DD9BB37CDF9E}" srcOrd="2" destOrd="0" presId="urn:microsoft.com/office/officeart/2008/layout/IncreasingCircleProcess"/>
    <dgm:cxn modelId="{49F29532-1F50-4CE8-AEFD-52E58BDD2AF1}" type="presParOf" srcId="{6979ADCE-A387-4507-AD67-DD9BB37CDF9E}" destId="{C4189F87-5335-492B-9A28-5DE9D15036CC}" srcOrd="0" destOrd="0" presId="urn:microsoft.com/office/officeart/2008/layout/IncreasingCircleProcess"/>
    <dgm:cxn modelId="{9CEFDA8A-E51A-43E9-BB0B-7ACEF6FD2C91}" type="presParOf" srcId="{6979ADCE-A387-4507-AD67-DD9BB37CDF9E}" destId="{08C62729-9F1C-4AE3-A231-14930174F2DB}" srcOrd="1" destOrd="0" presId="urn:microsoft.com/office/officeart/2008/layout/IncreasingCircleProcess"/>
    <dgm:cxn modelId="{CF6EECA7-4EFD-4154-A84D-D9857D435874}" type="presParOf" srcId="{6979ADCE-A387-4507-AD67-DD9BB37CDF9E}" destId="{7EA6E89E-B0EB-43EC-9204-FD5FD7973222}" srcOrd="2" destOrd="0" presId="urn:microsoft.com/office/officeart/2008/layout/IncreasingCircleProcess"/>
    <dgm:cxn modelId="{7D308A0D-C51F-4060-BD66-87975EDAF7D7}" type="presParOf" srcId="{6979ADCE-A387-4507-AD67-DD9BB37CDF9E}" destId="{2A30E797-BCC1-437D-8AE7-C1798D37F8AD}" srcOrd="3" destOrd="0" presId="urn:microsoft.com/office/officeart/2008/layout/IncreasingCircleProcess"/>
    <dgm:cxn modelId="{6C5D81FD-B5EA-43DC-ABA1-E22B3EF6292F}" type="presParOf" srcId="{35ABFC93-1E9B-4E1F-A0C9-5995DD9CE8EA}" destId="{3CFF5A8B-F852-4A5C-B482-C323E6EFC15A}" srcOrd="3" destOrd="0" presId="urn:microsoft.com/office/officeart/2008/layout/IncreasingCircleProcess"/>
    <dgm:cxn modelId="{3CAEAC33-2036-4B15-82F6-ED3A93895229}" type="presParOf" srcId="{35ABFC93-1E9B-4E1F-A0C9-5995DD9CE8EA}" destId="{36798A1B-9192-4CCC-B3E0-4793E0626C6C}" srcOrd="4" destOrd="0" presId="urn:microsoft.com/office/officeart/2008/layout/IncreasingCircleProcess"/>
    <dgm:cxn modelId="{30D59B1D-19E3-4F99-8512-5A09F6726DE9}" type="presParOf" srcId="{36798A1B-9192-4CCC-B3E0-4793E0626C6C}" destId="{78F9FFA9-91AB-4E85-AC53-A062E02E0B59}" srcOrd="0" destOrd="0" presId="urn:microsoft.com/office/officeart/2008/layout/IncreasingCircleProcess"/>
    <dgm:cxn modelId="{0833B432-EB34-4DEC-8891-A92C53A351E1}" type="presParOf" srcId="{36798A1B-9192-4CCC-B3E0-4793E0626C6C}" destId="{5CFD2A27-8A18-40AD-A85F-2B1F6EEF277D}" srcOrd="1" destOrd="0" presId="urn:microsoft.com/office/officeart/2008/layout/IncreasingCircleProcess"/>
    <dgm:cxn modelId="{70916068-CB7C-4BF9-BC8A-1EE581BC1911}" type="presParOf" srcId="{36798A1B-9192-4CCC-B3E0-4793E0626C6C}" destId="{CF672CD9-AE17-4236-8F04-7A8E73CE3AE2}" srcOrd="2" destOrd="0" presId="urn:microsoft.com/office/officeart/2008/layout/IncreasingCircleProcess"/>
    <dgm:cxn modelId="{99EEB901-11C3-433F-ACE0-4BB541EE64AF}" type="presParOf" srcId="{36798A1B-9192-4CCC-B3E0-4793E0626C6C}" destId="{BE6C535B-2063-40A9-B113-03AF9B225E5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CB443-D27A-433E-9265-B945FE194373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886133E-29D4-4CDB-A9DC-C3E960A782CC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自傷</a:t>
          </a:r>
        </a:p>
      </dgm:t>
    </dgm:pt>
    <dgm:pt modelId="{A7301174-ABD1-4A5F-AE7D-BD8B85A56F0B}" type="parTrans" cxnId="{D6A8BA9B-2E20-4149-B7F2-29780F4B833F}">
      <dgm:prSet/>
      <dgm:spPr/>
      <dgm:t>
        <a:bodyPr/>
        <a:lstStyle/>
        <a:p>
          <a:endParaRPr lang="zh-TW" altLang="en-US"/>
        </a:p>
      </dgm:t>
    </dgm:pt>
    <dgm:pt modelId="{C4AD6C79-616F-449E-87B9-D4A9E0893C18}" type="sibTrans" cxnId="{D6A8BA9B-2E20-4149-B7F2-29780F4B833F}">
      <dgm:prSet/>
      <dgm:spPr/>
      <dgm:t>
        <a:bodyPr/>
        <a:lstStyle/>
        <a:p>
          <a:endParaRPr lang="zh-TW" altLang="en-US"/>
        </a:p>
      </dgm:t>
    </dgm:pt>
    <dgm:pt modelId="{2E0187CF-882F-4BD8-AF46-0E5DC19AB4F2}">
      <dgm:prSet phldrT="[文字]" custT="1"/>
      <dgm:spPr/>
      <dgm:t>
        <a:bodyPr/>
        <a:lstStyle/>
        <a:p>
          <a:r>
            <a: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控制感</a:t>
          </a:r>
        </a:p>
      </dgm:t>
    </dgm:pt>
    <dgm:pt modelId="{C31D218A-4E2E-4E71-BA8F-B70394D74A75}" type="parTrans" cxnId="{7B46FB17-0A7A-4841-9B3D-985DAEB3F5E9}">
      <dgm:prSet/>
      <dgm:spPr/>
      <dgm:t>
        <a:bodyPr/>
        <a:lstStyle/>
        <a:p>
          <a:endParaRPr lang="zh-TW" altLang="en-US"/>
        </a:p>
      </dgm:t>
    </dgm:pt>
    <dgm:pt modelId="{34BA0590-0F81-4BCE-BC27-F0F02C520C8F}" type="sibTrans" cxnId="{7B46FB17-0A7A-4841-9B3D-985DAEB3F5E9}">
      <dgm:prSet/>
      <dgm:spPr/>
      <dgm:t>
        <a:bodyPr/>
        <a:lstStyle/>
        <a:p>
          <a:endParaRPr lang="zh-TW" altLang="en-US"/>
        </a:p>
      </dgm:t>
    </dgm:pt>
    <dgm:pt modelId="{B2B4F0E1-2538-4701-8598-43F233E6B393}">
      <dgm:prSet phldrT="[文字]" custT="1"/>
      <dgm:spPr/>
      <dgm:t>
        <a:bodyPr/>
        <a:lstStyle/>
        <a:p>
          <a:r>
            <a: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轉移注意力</a:t>
          </a:r>
          <a:r>
            <a: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200" b="0" i="0" dirty="0">
              <a:solidFill>
                <a:schemeClr val="tx1"/>
              </a:solidFill>
            </a:rPr>
            <a:t>逃避內在無法承受之苦</a:t>
          </a:r>
          <a:endParaRPr lang="zh-TW" altLang="en-US" sz="2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0408D0-4169-4707-A8A8-A0C8EA3AC46F}" type="parTrans" cxnId="{3011381D-392F-486E-9959-F34D211E506D}">
      <dgm:prSet/>
      <dgm:spPr/>
      <dgm:t>
        <a:bodyPr/>
        <a:lstStyle/>
        <a:p>
          <a:endParaRPr lang="zh-TW" altLang="en-US"/>
        </a:p>
      </dgm:t>
    </dgm:pt>
    <dgm:pt modelId="{266F37A1-B090-46EC-A366-6E295D72B3D7}" type="sibTrans" cxnId="{3011381D-392F-486E-9959-F34D211E506D}">
      <dgm:prSet/>
      <dgm:spPr/>
      <dgm:t>
        <a:bodyPr/>
        <a:lstStyle/>
        <a:p>
          <a:endParaRPr lang="zh-TW" altLang="en-US"/>
        </a:p>
      </dgm:t>
    </dgm:pt>
    <dgm:pt modelId="{878674B4-7244-4DF5-9C55-D6AB0AEC5812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自殺</a:t>
          </a:r>
        </a:p>
      </dgm:t>
    </dgm:pt>
    <dgm:pt modelId="{083BE00D-88AF-4BE4-90F2-A1571A859C20}" type="parTrans" cxnId="{B0EA511C-56B2-4245-87D4-9841075D7DDF}">
      <dgm:prSet/>
      <dgm:spPr/>
      <dgm:t>
        <a:bodyPr/>
        <a:lstStyle/>
        <a:p>
          <a:endParaRPr lang="zh-TW" altLang="en-US"/>
        </a:p>
      </dgm:t>
    </dgm:pt>
    <dgm:pt modelId="{677FAA72-54C0-42FB-99A7-D9157EA15654}" type="sibTrans" cxnId="{B0EA511C-56B2-4245-87D4-9841075D7DDF}">
      <dgm:prSet/>
      <dgm:spPr/>
      <dgm:t>
        <a:bodyPr/>
        <a:lstStyle/>
        <a:p>
          <a:endParaRPr lang="zh-TW" altLang="en-US"/>
        </a:p>
      </dgm:t>
    </dgm:pt>
    <dgm:pt modelId="{524D8B0F-A99F-4A3A-B13D-9E885F5C57E0}">
      <dgm:prSet phldrT="[文字]" custT="1"/>
      <dgm:spPr/>
      <dgm:t>
        <a:bodyPr/>
        <a:lstStyle/>
        <a:p>
          <a:r>
            <a: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想</a:t>
          </a:r>
          <a:r>
            <a: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解決痛苦</a:t>
          </a:r>
        </a:p>
      </dgm:t>
    </dgm:pt>
    <dgm:pt modelId="{AFDBABB5-61E1-49EF-8967-55891195DA70}" type="parTrans" cxnId="{2AD0E952-7983-4CF3-861F-7B302F6DD7A4}">
      <dgm:prSet/>
      <dgm:spPr/>
      <dgm:t>
        <a:bodyPr/>
        <a:lstStyle/>
        <a:p>
          <a:endParaRPr lang="zh-TW" altLang="en-US"/>
        </a:p>
      </dgm:t>
    </dgm:pt>
    <dgm:pt modelId="{A23631DF-5E6A-4BBF-95D1-F6E9BC7DF324}" type="sibTrans" cxnId="{2AD0E952-7983-4CF3-861F-7B302F6DD7A4}">
      <dgm:prSet/>
      <dgm:spPr/>
      <dgm:t>
        <a:bodyPr/>
        <a:lstStyle/>
        <a:p>
          <a:endParaRPr lang="zh-TW" altLang="en-US"/>
        </a:p>
      </dgm:t>
    </dgm:pt>
    <dgm:pt modelId="{6250A3F1-E4A9-4EB4-8B37-B78EF17510EB}">
      <dgm:prSet phldrT="[文字]" custT="1"/>
      <dgm:spPr/>
      <dgm:t>
        <a:bodyPr/>
        <a:lstStyle/>
        <a:p>
          <a:r>
            <a: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覺得自己是別人的麻煩</a:t>
          </a:r>
        </a:p>
      </dgm:t>
    </dgm:pt>
    <dgm:pt modelId="{6B567211-3AFF-4158-9F6A-D2E88FD82E0E}" type="parTrans" cxnId="{09254DA0-E570-42CF-91A6-67DD464B0C7A}">
      <dgm:prSet/>
      <dgm:spPr/>
      <dgm:t>
        <a:bodyPr/>
        <a:lstStyle/>
        <a:p>
          <a:endParaRPr lang="zh-TW" altLang="en-US"/>
        </a:p>
      </dgm:t>
    </dgm:pt>
    <dgm:pt modelId="{0E1A6D56-C60A-4145-B021-5342F9E478AA}" type="sibTrans" cxnId="{09254DA0-E570-42CF-91A6-67DD464B0C7A}">
      <dgm:prSet/>
      <dgm:spPr/>
      <dgm:t>
        <a:bodyPr/>
        <a:lstStyle/>
        <a:p>
          <a:endParaRPr lang="zh-TW" altLang="en-US"/>
        </a:p>
      </dgm:t>
    </dgm:pt>
    <dgm:pt modelId="{1CA2041A-D01E-4974-B5C3-140284C4204E}">
      <dgm:prSet phldrT="[文字]" custT="1"/>
      <dgm:spPr/>
      <dgm:t>
        <a:bodyPr/>
        <a:lstStyle/>
        <a:p>
          <a:r>
            <a: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找不到存在的意義</a:t>
          </a:r>
          <a:r>
            <a: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找回自由與控制感</a:t>
          </a:r>
        </a:p>
      </dgm:t>
    </dgm:pt>
    <dgm:pt modelId="{7A918B90-8A9F-459B-8E5E-78C12D1818A4}" type="parTrans" cxnId="{2F839B72-D5B6-41E7-B273-770156001B2B}">
      <dgm:prSet/>
      <dgm:spPr/>
      <dgm:t>
        <a:bodyPr/>
        <a:lstStyle/>
        <a:p>
          <a:endParaRPr lang="zh-TW" altLang="en-US"/>
        </a:p>
      </dgm:t>
    </dgm:pt>
    <dgm:pt modelId="{492FC9F8-F924-4454-BD14-5E4410E4E020}" type="sibTrans" cxnId="{2F839B72-D5B6-41E7-B273-770156001B2B}">
      <dgm:prSet/>
      <dgm:spPr/>
      <dgm:t>
        <a:bodyPr/>
        <a:lstStyle/>
        <a:p>
          <a:endParaRPr lang="zh-TW" altLang="en-US"/>
        </a:p>
      </dgm:t>
    </dgm:pt>
    <dgm:pt modelId="{6BC2B9E2-C314-4015-92A4-991FC277F50B}">
      <dgm:prSet phldrT="[文字]" custT="1"/>
      <dgm:spPr/>
      <dgm:t>
        <a:bodyPr/>
        <a:lstStyle/>
        <a:p>
          <a:r>
            <a: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重新感覺自己的存在感</a:t>
          </a:r>
        </a:p>
      </dgm:t>
    </dgm:pt>
    <dgm:pt modelId="{56D04EAB-5C8A-4D71-B59A-BC6FE02929B3}" type="parTrans" cxnId="{C6AEE7B7-E40B-42D3-86FE-015FA93BFDFF}">
      <dgm:prSet/>
      <dgm:spPr/>
      <dgm:t>
        <a:bodyPr/>
        <a:lstStyle/>
        <a:p>
          <a:endParaRPr lang="zh-TW" altLang="en-US"/>
        </a:p>
      </dgm:t>
    </dgm:pt>
    <dgm:pt modelId="{EB0A182D-4FFE-442D-9606-A43D254166A7}" type="sibTrans" cxnId="{C6AEE7B7-E40B-42D3-86FE-015FA93BFDFF}">
      <dgm:prSet/>
      <dgm:spPr/>
      <dgm:t>
        <a:bodyPr/>
        <a:lstStyle/>
        <a:p>
          <a:endParaRPr lang="zh-TW" altLang="en-US"/>
        </a:p>
      </dgm:t>
    </dgm:pt>
    <dgm:pt modelId="{6D6CC87E-44E0-4175-BDA6-59A43EA71D64}">
      <dgm:prSet phldrT="[文字]" custT="1"/>
      <dgm:spPr/>
      <dgm:t>
        <a:bodyPr/>
        <a:lstStyle/>
        <a:p>
          <a:r>
            <a: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自我懲罰</a:t>
          </a:r>
        </a:p>
      </dgm:t>
    </dgm:pt>
    <dgm:pt modelId="{4F1958CC-B708-42BE-B5AE-84FB5CBDA227}" type="parTrans" cxnId="{8AA1A4B3-9A5D-40E3-9BC4-F483E35BAE1A}">
      <dgm:prSet/>
      <dgm:spPr/>
      <dgm:t>
        <a:bodyPr/>
        <a:lstStyle/>
        <a:p>
          <a:endParaRPr lang="zh-TW" altLang="en-US"/>
        </a:p>
      </dgm:t>
    </dgm:pt>
    <dgm:pt modelId="{7DF82561-9497-434E-AD54-7BF33EA60232}" type="sibTrans" cxnId="{8AA1A4B3-9A5D-40E3-9BC4-F483E35BAE1A}">
      <dgm:prSet/>
      <dgm:spPr/>
      <dgm:t>
        <a:bodyPr/>
        <a:lstStyle/>
        <a:p>
          <a:endParaRPr lang="zh-TW" altLang="en-US"/>
        </a:p>
      </dgm:t>
    </dgm:pt>
    <dgm:pt modelId="{0305B880-7D1F-4F4B-BDEB-F9445174056B}">
      <dgm:prSet phldrT="[文字]" custT="1"/>
      <dgm:spPr/>
      <dgm:t>
        <a:bodyPr/>
        <a:lstStyle/>
        <a:p>
          <a:r>
            <a: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抵抗自殺</a:t>
          </a:r>
        </a:p>
      </dgm:t>
    </dgm:pt>
    <dgm:pt modelId="{DAA91DB1-5C21-4EEB-B1D2-AF1AC50C1E77}" type="parTrans" cxnId="{D6A50931-616D-4203-AFA5-AB82DDCA7F07}">
      <dgm:prSet/>
      <dgm:spPr/>
      <dgm:t>
        <a:bodyPr/>
        <a:lstStyle/>
        <a:p>
          <a:endParaRPr lang="zh-TW" altLang="en-US"/>
        </a:p>
      </dgm:t>
    </dgm:pt>
    <dgm:pt modelId="{A366E316-FC07-481F-93EC-C6CF21323618}" type="sibTrans" cxnId="{D6A50931-616D-4203-AFA5-AB82DDCA7F07}">
      <dgm:prSet/>
      <dgm:spPr/>
      <dgm:t>
        <a:bodyPr/>
        <a:lstStyle/>
        <a:p>
          <a:endParaRPr lang="zh-TW" altLang="en-US"/>
        </a:p>
      </dgm:t>
    </dgm:pt>
    <dgm:pt modelId="{BEF5093F-1DB9-4BDE-8A2D-2D06DF292CFF}" type="pres">
      <dgm:prSet presAssocID="{8C6CB443-D27A-433E-9265-B945FE194373}" presName="Name0" presStyleCnt="0">
        <dgm:presLayoutVars>
          <dgm:dir/>
          <dgm:resizeHandles val="exact"/>
        </dgm:presLayoutVars>
      </dgm:prSet>
      <dgm:spPr/>
    </dgm:pt>
    <dgm:pt modelId="{25EDD8B9-5850-4D48-A960-6FBDCB314D17}" type="pres">
      <dgm:prSet presAssocID="{3886133E-29D4-4CDB-A9DC-C3E960A782CC}" presName="node" presStyleLbl="node1" presStyleIdx="0" presStyleCnt="2">
        <dgm:presLayoutVars>
          <dgm:bulletEnabled val="1"/>
        </dgm:presLayoutVars>
      </dgm:prSet>
      <dgm:spPr/>
    </dgm:pt>
    <dgm:pt modelId="{5186B56A-68C0-4934-BD3B-D900F722048C}" type="pres">
      <dgm:prSet presAssocID="{C4AD6C79-616F-449E-87B9-D4A9E0893C18}" presName="sibTrans" presStyleCnt="0"/>
      <dgm:spPr/>
    </dgm:pt>
    <dgm:pt modelId="{9D14E609-9B70-4710-AD9A-AAEF6D9641FC}" type="pres">
      <dgm:prSet presAssocID="{878674B4-7244-4DF5-9C55-D6AB0AEC5812}" presName="node" presStyleLbl="node1" presStyleIdx="1" presStyleCnt="2">
        <dgm:presLayoutVars>
          <dgm:bulletEnabled val="1"/>
        </dgm:presLayoutVars>
      </dgm:prSet>
      <dgm:spPr/>
    </dgm:pt>
  </dgm:ptLst>
  <dgm:cxnLst>
    <dgm:cxn modelId="{1EA65A11-827A-4F3D-92B0-473533764EAE}" type="presOf" srcId="{B2B4F0E1-2538-4701-8598-43F233E6B393}" destId="{25EDD8B9-5850-4D48-A960-6FBDCB314D17}" srcOrd="0" destOrd="2" presId="urn:microsoft.com/office/officeart/2005/8/layout/hList6"/>
    <dgm:cxn modelId="{7B46FB17-0A7A-4841-9B3D-985DAEB3F5E9}" srcId="{3886133E-29D4-4CDB-A9DC-C3E960A782CC}" destId="{2E0187CF-882F-4BD8-AF46-0E5DC19AB4F2}" srcOrd="0" destOrd="0" parTransId="{C31D218A-4E2E-4E71-BA8F-B70394D74A75}" sibTransId="{34BA0590-0F81-4BCE-BC27-F0F02C520C8F}"/>
    <dgm:cxn modelId="{B0EA511C-56B2-4245-87D4-9841075D7DDF}" srcId="{8C6CB443-D27A-433E-9265-B945FE194373}" destId="{878674B4-7244-4DF5-9C55-D6AB0AEC5812}" srcOrd="1" destOrd="0" parTransId="{083BE00D-88AF-4BE4-90F2-A1571A859C20}" sibTransId="{677FAA72-54C0-42FB-99A7-D9157EA15654}"/>
    <dgm:cxn modelId="{3011381D-392F-486E-9959-F34D211E506D}" srcId="{3886133E-29D4-4CDB-A9DC-C3E960A782CC}" destId="{B2B4F0E1-2538-4701-8598-43F233E6B393}" srcOrd="1" destOrd="0" parTransId="{F30408D0-4169-4707-A8A8-A0C8EA3AC46F}" sibTransId="{266F37A1-B090-46EC-A366-6E295D72B3D7}"/>
    <dgm:cxn modelId="{2EE14E25-8BBC-48B0-9938-F8DAAE3BE985}" type="presOf" srcId="{3886133E-29D4-4CDB-A9DC-C3E960A782CC}" destId="{25EDD8B9-5850-4D48-A960-6FBDCB314D17}" srcOrd="0" destOrd="0" presId="urn:microsoft.com/office/officeart/2005/8/layout/hList6"/>
    <dgm:cxn modelId="{13BAA12A-3394-4392-B3E2-3C90AC4BB671}" type="presOf" srcId="{0305B880-7D1F-4F4B-BDEB-F9445174056B}" destId="{25EDD8B9-5850-4D48-A960-6FBDCB314D17}" srcOrd="0" destOrd="5" presId="urn:microsoft.com/office/officeart/2005/8/layout/hList6"/>
    <dgm:cxn modelId="{D6A50931-616D-4203-AFA5-AB82DDCA7F07}" srcId="{3886133E-29D4-4CDB-A9DC-C3E960A782CC}" destId="{0305B880-7D1F-4F4B-BDEB-F9445174056B}" srcOrd="4" destOrd="0" parTransId="{DAA91DB1-5C21-4EEB-B1D2-AF1AC50C1E77}" sibTransId="{A366E316-FC07-481F-93EC-C6CF21323618}"/>
    <dgm:cxn modelId="{478A145E-4609-4663-819A-654876069559}" type="presOf" srcId="{6BC2B9E2-C314-4015-92A4-991FC277F50B}" destId="{25EDD8B9-5850-4D48-A960-6FBDCB314D17}" srcOrd="0" destOrd="3" presId="urn:microsoft.com/office/officeart/2005/8/layout/hList6"/>
    <dgm:cxn modelId="{D87C8168-DF10-41B1-A298-59A8237836E9}" type="presOf" srcId="{2E0187CF-882F-4BD8-AF46-0E5DC19AB4F2}" destId="{25EDD8B9-5850-4D48-A960-6FBDCB314D17}" srcOrd="0" destOrd="1" presId="urn:microsoft.com/office/officeart/2005/8/layout/hList6"/>
    <dgm:cxn modelId="{2F839B72-D5B6-41E7-B273-770156001B2B}" srcId="{878674B4-7244-4DF5-9C55-D6AB0AEC5812}" destId="{1CA2041A-D01E-4974-B5C3-140284C4204E}" srcOrd="2" destOrd="0" parTransId="{7A918B90-8A9F-459B-8E5E-78C12D1818A4}" sibTransId="{492FC9F8-F924-4454-BD14-5E4410E4E020}"/>
    <dgm:cxn modelId="{2AD0E952-7983-4CF3-861F-7B302F6DD7A4}" srcId="{878674B4-7244-4DF5-9C55-D6AB0AEC5812}" destId="{524D8B0F-A99F-4A3A-B13D-9E885F5C57E0}" srcOrd="0" destOrd="0" parTransId="{AFDBABB5-61E1-49EF-8967-55891195DA70}" sibTransId="{A23631DF-5E6A-4BBF-95D1-F6E9BC7DF324}"/>
    <dgm:cxn modelId="{6A6F1856-CA8C-48E7-B630-2DC39A1C4A70}" type="presOf" srcId="{1CA2041A-D01E-4974-B5C3-140284C4204E}" destId="{9D14E609-9B70-4710-AD9A-AAEF6D9641FC}" srcOrd="0" destOrd="3" presId="urn:microsoft.com/office/officeart/2005/8/layout/hList6"/>
    <dgm:cxn modelId="{A1B0609A-8DBD-44C8-843A-FD6AD74C5943}" type="presOf" srcId="{6250A3F1-E4A9-4EB4-8B37-B78EF17510EB}" destId="{9D14E609-9B70-4710-AD9A-AAEF6D9641FC}" srcOrd="0" destOrd="2" presId="urn:microsoft.com/office/officeart/2005/8/layout/hList6"/>
    <dgm:cxn modelId="{D6A8BA9B-2E20-4149-B7F2-29780F4B833F}" srcId="{8C6CB443-D27A-433E-9265-B945FE194373}" destId="{3886133E-29D4-4CDB-A9DC-C3E960A782CC}" srcOrd="0" destOrd="0" parTransId="{A7301174-ABD1-4A5F-AE7D-BD8B85A56F0B}" sibTransId="{C4AD6C79-616F-449E-87B9-D4A9E0893C18}"/>
    <dgm:cxn modelId="{7E9AE09D-ED3F-4A49-803E-B8A8923EA420}" type="presOf" srcId="{524D8B0F-A99F-4A3A-B13D-9E885F5C57E0}" destId="{9D14E609-9B70-4710-AD9A-AAEF6D9641FC}" srcOrd="0" destOrd="1" presId="urn:microsoft.com/office/officeart/2005/8/layout/hList6"/>
    <dgm:cxn modelId="{B2EA729E-859F-4FD6-8448-342D9A2E7F34}" type="presOf" srcId="{8C6CB443-D27A-433E-9265-B945FE194373}" destId="{BEF5093F-1DB9-4BDE-8A2D-2D06DF292CFF}" srcOrd="0" destOrd="0" presId="urn:microsoft.com/office/officeart/2005/8/layout/hList6"/>
    <dgm:cxn modelId="{09254DA0-E570-42CF-91A6-67DD464B0C7A}" srcId="{878674B4-7244-4DF5-9C55-D6AB0AEC5812}" destId="{6250A3F1-E4A9-4EB4-8B37-B78EF17510EB}" srcOrd="1" destOrd="0" parTransId="{6B567211-3AFF-4158-9F6A-D2E88FD82E0E}" sibTransId="{0E1A6D56-C60A-4145-B021-5342F9E478AA}"/>
    <dgm:cxn modelId="{8AA1A4B3-9A5D-40E3-9BC4-F483E35BAE1A}" srcId="{3886133E-29D4-4CDB-A9DC-C3E960A782CC}" destId="{6D6CC87E-44E0-4175-BDA6-59A43EA71D64}" srcOrd="3" destOrd="0" parTransId="{4F1958CC-B708-42BE-B5AE-84FB5CBDA227}" sibTransId="{7DF82561-9497-434E-AD54-7BF33EA60232}"/>
    <dgm:cxn modelId="{C6AEE7B7-E40B-42D3-86FE-015FA93BFDFF}" srcId="{3886133E-29D4-4CDB-A9DC-C3E960A782CC}" destId="{6BC2B9E2-C314-4015-92A4-991FC277F50B}" srcOrd="2" destOrd="0" parTransId="{56D04EAB-5C8A-4D71-B59A-BC6FE02929B3}" sibTransId="{EB0A182D-4FFE-442D-9606-A43D254166A7}"/>
    <dgm:cxn modelId="{1EF1D9E5-0EBC-4251-B1CB-0B6B9D915201}" type="presOf" srcId="{878674B4-7244-4DF5-9C55-D6AB0AEC5812}" destId="{9D14E609-9B70-4710-AD9A-AAEF6D9641FC}" srcOrd="0" destOrd="0" presId="urn:microsoft.com/office/officeart/2005/8/layout/hList6"/>
    <dgm:cxn modelId="{39E65BE7-C89B-4644-ABE4-9E5429B76341}" type="presOf" srcId="{6D6CC87E-44E0-4175-BDA6-59A43EA71D64}" destId="{25EDD8B9-5850-4D48-A960-6FBDCB314D17}" srcOrd="0" destOrd="4" presId="urn:microsoft.com/office/officeart/2005/8/layout/hList6"/>
    <dgm:cxn modelId="{CAD263CC-5483-4E79-9C33-2FE606295938}" type="presParOf" srcId="{BEF5093F-1DB9-4BDE-8A2D-2D06DF292CFF}" destId="{25EDD8B9-5850-4D48-A960-6FBDCB314D17}" srcOrd="0" destOrd="0" presId="urn:microsoft.com/office/officeart/2005/8/layout/hList6"/>
    <dgm:cxn modelId="{5BA585DA-2CB9-4CCF-A07F-89C7EE8AFE88}" type="presParOf" srcId="{BEF5093F-1DB9-4BDE-8A2D-2D06DF292CFF}" destId="{5186B56A-68C0-4934-BD3B-D900F722048C}" srcOrd="1" destOrd="0" presId="urn:microsoft.com/office/officeart/2005/8/layout/hList6"/>
    <dgm:cxn modelId="{46357514-CCE0-4835-A592-06FEECF078C0}" type="presParOf" srcId="{BEF5093F-1DB9-4BDE-8A2D-2D06DF292CFF}" destId="{9D14E609-9B70-4710-AD9A-AAEF6D9641F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FD0ED5-D273-4EF4-B391-F2385E253684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5470BEF-28B8-4598-B7A6-989854A7F0C3}">
      <dgm:prSet phldrT="[文字]" custT="1"/>
      <dgm:spPr/>
      <dgm:t>
        <a:bodyPr/>
        <a:lstStyle/>
        <a:p>
          <a:r>
            <a:rPr lang="zh-TW" altLang="en-US" sz="2800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自殺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98CB82-A8B4-4A96-9BFC-4F190E881D90}" type="parTrans" cxnId="{C7498EF0-752C-402E-93EB-AD1C776CFA1F}">
      <dgm:prSet/>
      <dgm:spPr/>
      <dgm:t>
        <a:bodyPr/>
        <a:lstStyle/>
        <a:p>
          <a:endParaRPr lang="zh-TW" altLang="en-US"/>
        </a:p>
      </dgm:t>
    </dgm:pt>
    <dgm:pt modelId="{E636467F-05CC-45DF-898D-8705B79E45C3}" type="sibTrans" cxnId="{C7498EF0-752C-402E-93EB-AD1C776CFA1F}">
      <dgm:prSet/>
      <dgm:spPr/>
      <dgm:t>
        <a:bodyPr/>
        <a:lstStyle/>
        <a:p>
          <a:endParaRPr lang="zh-TW" altLang="en-US"/>
        </a:p>
      </dgm:t>
    </dgm:pt>
    <dgm:pt modelId="{F4F30FC0-E140-4471-A714-9B5B987A5B07}">
      <dgm:prSet phldrT="[文字]" custT="1"/>
      <dgm:spPr/>
      <dgm:t>
        <a:bodyPr/>
        <a:lstStyle/>
        <a:p>
          <a:r>
            <a:rPr kumimoji="0" lang="zh-TW" altLang="en-US" sz="20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明知後果</a:t>
          </a:r>
          <a:endParaRPr lang="zh-TW" altLang="en-US" sz="20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3FC026-988C-445B-9595-FF0038BB00BF}" type="parTrans" cxnId="{41F38561-CC95-4866-A9DF-9B9614EDC86E}">
      <dgm:prSet/>
      <dgm:spPr/>
      <dgm:t>
        <a:bodyPr/>
        <a:lstStyle/>
        <a:p>
          <a:endParaRPr lang="zh-TW" altLang="en-US"/>
        </a:p>
      </dgm:t>
    </dgm:pt>
    <dgm:pt modelId="{A336BEBA-BB3A-43F4-A9DB-06E41D9ACB0F}" type="sibTrans" cxnId="{41F38561-CC95-4866-A9DF-9B9614EDC86E}">
      <dgm:prSet/>
      <dgm:spPr/>
      <dgm:t>
        <a:bodyPr/>
        <a:lstStyle/>
        <a:p>
          <a:endParaRPr lang="zh-TW" altLang="en-US"/>
        </a:p>
      </dgm:t>
    </dgm:pt>
    <dgm:pt modelId="{4EB08626-8F7E-4E79-B5CE-44B8289400D7}">
      <dgm:prSet phldrT="[文字]" custT="1"/>
      <dgm:spPr/>
      <dgm:t>
        <a:bodyPr/>
        <a:lstStyle/>
        <a:p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自殘</a:t>
          </a:r>
        </a:p>
      </dgm:t>
    </dgm:pt>
    <dgm:pt modelId="{9E8BF039-67BC-4C16-9344-38D750D6327B}" type="parTrans" cxnId="{F54CD721-6058-489B-8420-F1DF169CF45F}">
      <dgm:prSet/>
      <dgm:spPr/>
      <dgm:t>
        <a:bodyPr/>
        <a:lstStyle/>
        <a:p>
          <a:endParaRPr lang="zh-TW" altLang="en-US"/>
        </a:p>
      </dgm:t>
    </dgm:pt>
    <dgm:pt modelId="{3FCC2D6F-A218-430E-BE6C-7D25E26E9556}" type="sibTrans" cxnId="{F54CD721-6058-489B-8420-F1DF169CF45F}">
      <dgm:prSet/>
      <dgm:spPr/>
      <dgm:t>
        <a:bodyPr/>
        <a:lstStyle/>
        <a:p>
          <a:endParaRPr lang="zh-TW" altLang="en-US"/>
        </a:p>
      </dgm:t>
    </dgm:pt>
    <dgm:pt modelId="{2B5BEE0F-21D1-4EFF-9933-E215D5CF5B05}">
      <dgm:prSet phldrT="[文字]" custT="1"/>
      <dgm:spPr/>
      <dgm:t>
        <a:bodyPr/>
        <a:lstStyle/>
        <a:p>
          <a:pPr>
            <a:spcAft>
              <a:spcPct val="20000"/>
            </a:spcAft>
          </a:pPr>
          <a:r>
            <a:rPr kumimoji="0" lang="zh-TW" altLang="en-US" sz="20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故意、直接傷害自己的身體來</a:t>
          </a:r>
          <a:r>
            <a:rPr kumimoji="0" lang="zh-TW" altLang="en-US" sz="2000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改變情緒狀態</a:t>
          </a:r>
          <a:endParaRPr lang="zh-TW" altLang="en-US" sz="2000" b="1" i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A15224-9435-441D-B4BE-67DA742D7BE9}" type="parTrans" cxnId="{AA94FEBA-AAE1-408A-A58F-6C4CEF64C1C2}">
      <dgm:prSet/>
      <dgm:spPr/>
      <dgm:t>
        <a:bodyPr/>
        <a:lstStyle/>
        <a:p>
          <a:endParaRPr lang="zh-TW" altLang="en-US"/>
        </a:p>
      </dgm:t>
    </dgm:pt>
    <dgm:pt modelId="{66D06D5F-44C4-4C86-98E7-063A4A30EA04}" type="sibTrans" cxnId="{AA94FEBA-AAE1-408A-A58F-6C4CEF64C1C2}">
      <dgm:prSet/>
      <dgm:spPr/>
      <dgm:t>
        <a:bodyPr/>
        <a:lstStyle/>
        <a:p>
          <a:endParaRPr lang="zh-TW" altLang="en-US"/>
        </a:p>
      </dgm:t>
    </dgm:pt>
    <dgm:pt modelId="{A0B86124-265C-49BE-9CFD-BB3E8D4A43CF}">
      <dgm:prSet phldrT="[文字]" custT="1"/>
      <dgm:spPr/>
      <dgm:t>
        <a:bodyPr/>
        <a:lstStyle/>
        <a:p>
          <a:pPr>
            <a:spcAft>
              <a:spcPts val="504"/>
            </a:spcAft>
          </a:pPr>
          <a:r>
            <a:rPr kumimoji="0" lang="zh-TW" altLang="en-US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常見的自傷行為：割腕（劃破皮膚、流血）、咬手指、拔頭髮、徒手捶牆壁、撞牆、從事危險動作而導致意外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91F956-3ACC-48D5-AA0D-23AF9982CA37}" type="parTrans" cxnId="{34823C81-2D1B-41D1-BB38-31B37B7C482D}">
      <dgm:prSet/>
      <dgm:spPr/>
      <dgm:t>
        <a:bodyPr/>
        <a:lstStyle/>
        <a:p>
          <a:endParaRPr lang="zh-TW" altLang="en-US"/>
        </a:p>
      </dgm:t>
    </dgm:pt>
    <dgm:pt modelId="{A9F03A3B-7120-4236-8DB5-3A7D977CE608}" type="sibTrans" cxnId="{34823C81-2D1B-41D1-BB38-31B37B7C482D}">
      <dgm:prSet/>
      <dgm:spPr/>
      <dgm:t>
        <a:bodyPr/>
        <a:lstStyle/>
        <a:p>
          <a:endParaRPr lang="zh-TW" altLang="en-US"/>
        </a:p>
      </dgm:t>
    </dgm:pt>
    <dgm:pt modelId="{73421AE2-4661-402B-8BC0-8461655CDD5D}">
      <dgm:prSet custT="1"/>
      <dgm:spPr/>
      <dgm:t>
        <a:bodyPr/>
        <a:lstStyle/>
        <a:p>
          <a:r>
            <a:rPr kumimoji="0"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直接或間接的採取消極或積極的行為</a:t>
          </a:r>
        </a:p>
      </dgm:t>
    </dgm:pt>
    <dgm:pt modelId="{11024478-41EB-4CD2-945D-177A795027E6}" type="parTrans" cxnId="{A3C58B3C-F442-405F-8D7D-6F9B72992149}">
      <dgm:prSet/>
      <dgm:spPr/>
      <dgm:t>
        <a:bodyPr/>
        <a:lstStyle/>
        <a:p>
          <a:endParaRPr lang="zh-TW" altLang="en-US"/>
        </a:p>
      </dgm:t>
    </dgm:pt>
    <dgm:pt modelId="{623B4B84-9C78-4A3C-8AB9-F87C45E806BF}" type="sibTrans" cxnId="{A3C58B3C-F442-405F-8D7D-6F9B72992149}">
      <dgm:prSet/>
      <dgm:spPr/>
      <dgm:t>
        <a:bodyPr/>
        <a:lstStyle/>
        <a:p>
          <a:endParaRPr lang="zh-TW" altLang="en-US"/>
        </a:p>
      </dgm:t>
    </dgm:pt>
    <dgm:pt modelId="{AAA5976B-4F53-41D4-A91E-1B974017F239}">
      <dgm:prSet custT="1"/>
      <dgm:spPr/>
      <dgm:t>
        <a:bodyPr/>
        <a:lstStyle/>
        <a:p>
          <a:r>
            <a:rPr kumimoji="0" lang="zh-TW" altLang="en-US" sz="20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導致死亡</a:t>
          </a:r>
          <a:endParaRPr kumimoji="0" lang="zh-TW" altLang="en-US" sz="20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0FE069-70A2-48C2-B348-1C0FCC42ABDA}" type="parTrans" cxnId="{A82492EC-F056-4007-87ED-B244CC986478}">
      <dgm:prSet/>
      <dgm:spPr/>
      <dgm:t>
        <a:bodyPr/>
        <a:lstStyle/>
        <a:p>
          <a:endParaRPr lang="zh-TW" altLang="en-US"/>
        </a:p>
      </dgm:t>
    </dgm:pt>
    <dgm:pt modelId="{4AB83140-E8E4-45DA-8046-0CF348F68B2C}" type="sibTrans" cxnId="{A82492EC-F056-4007-87ED-B244CC986478}">
      <dgm:prSet/>
      <dgm:spPr/>
      <dgm:t>
        <a:bodyPr/>
        <a:lstStyle/>
        <a:p>
          <a:endParaRPr lang="zh-TW" altLang="en-US"/>
        </a:p>
      </dgm:t>
    </dgm:pt>
    <dgm:pt modelId="{3B1FFB91-943F-411D-9D67-5C01AA6D6959}">
      <dgm:prSet custT="1"/>
      <dgm:spPr/>
      <dgm:t>
        <a:bodyPr/>
        <a:lstStyle/>
        <a:p>
          <a:pPr>
            <a:spcAft>
              <a:spcPct val="20000"/>
            </a:spcAft>
          </a:pPr>
          <a:r>
            <a:rPr kumimoji="0" lang="zh-TW" altLang="en-US" sz="2000" b="1" i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沒自殺意圖、無死亡的意願</a:t>
          </a:r>
          <a:endParaRPr kumimoji="0" lang="zh-TW" altLang="en-US" sz="2000" b="1" i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86ABFB-605F-485D-A2FD-D40F963A6A4C}" type="parTrans" cxnId="{05E3C148-B3C1-4618-80F0-3036FD7E7B60}">
      <dgm:prSet/>
      <dgm:spPr/>
      <dgm:t>
        <a:bodyPr/>
        <a:lstStyle/>
        <a:p>
          <a:endParaRPr lang="zh-TW" altLang="en-US"/>
        </a:p>
      </dgm:t>
    </dgm:pt>
    <dgm:pt modelId="{9328D293-FCBC-4399-9688-D621DC920E8B}" type="sibTrans" cxnId="{05E3C148-B3C1-4618-80F0-3036FD7E7B60}">
      <dgm:prSet/>
      <dgm:spPr/>
      <dgm:t>
        <a:bodyPr/>
        <a:lstStyle/>
        <a:p>
          <a:endParaRPr lang="zh-TW" altLang="en-US"/>
        </a:p>
      </dgm:t>
    </dgm:pt>
    <dgm:pt modelId="{B10C0E02-3056-4672-9B8D-D0D550269E9C}">
      <dgm:prSet custT="1"/>
      <dgm:spPr/>
      <dgm:t>
        <a:bodyPr/>
        <a:lstStyle/>
        <a:p>
          <a:pPr>
            <a:spcAft>
              <a:spcPct val="20000"/>
            </a:spcAft>
          </a:pPr>
          <a:r>
            <a:rPr kumimoji="0" lang="zh-TW" altLang="en-US" sz="20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核心：</a:t>
          </a:r>
          <a:r>
            <a:rPr kumimoji="0" lang="zh-TW" altLang="en-US" sz="2000" b="1" i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掌握痛苦，</a:t>
          </a:r>
          <a:r>
            <a:rPr kumimoji="0" lang="zh-TW" altLang="en-US" sz="20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以身體的疼痛，轉移心理創傷</a:t>
          </a:r>
          <a:r>
            <a:rPr kumimoji="0" lang="en-US" altLang="zh-TW" sz="20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kumimoji="0" lang="zh-TW" altLang="en-US" sz="20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非製造痛苦</a:t>
          </a:r>
          <a:r>
            <a:rPr kumimoji="0" lang="en-US" altLang="zh-TW" sz="20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!!)</a:t>
          </a:r>
          <a:endParaRPr kumimoji="0" lang="zh-TW" altLang="en-US" sz="20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089456-7C31-4B3C-A5E8-11ED92ADFE46}" type="parTrans" cxnId="{9345AC16-90A3-4515-83A4-3EF0BE8C3703}">
      <dgm:prSet/>
      <dgm:spPr/>
      <dgm:t>
        <a:bodyPr/>
        <a:lstStyle/>
        <a:p>
          <a:endParaRPr lang="zh-TW" altLang="en-US"/>
        </a:p>
      </dgm:t>
    </dgm:pt>
    <dgm:pt modelId="{A01373DC-54FC-40DF-B6B5-1239738FE51F}" type="sibTrans" cxnId="{9345AC16-90A3-4515-83A4-3EF0BE8C3703}">
      <dgm:prSet/>
      <dgm:spPr/>
      <dgm:t>
        <a:bodyPr/>
        <a:lstStyle/>
        <a:p>
          <a:endParaRPr lang="zh-TW" altLang="en-US"/>
        </a:p>
      </dgm:t>
    </dgm:pt>
    <dgm:pt modelId="{64340072-8F1B-4FDF-94D4-E17280298A96}">
      <dgm:prSet phldrT="[文字]" custT="1"/>
      <dgm:spPr/>
      <dgm:t>
        <a:bodyPr/>
        <a:lstStyle/>
        <a:p>
          <a:pPr>
            <a:spcAft>
              <a:spcPts val="504"/>
            </a:spcAft>
          </a:pPr>
          <a:r>
            <a:rPr lang="zh-TW" altLang="en-US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對旁觀者而言，可能是自我毀滅的行為；但對身陷其中的人來說，他們真心相信這是在自我拯救。</a:t>
          </a:r>
        </a:p>
      </dgm:t>
    </dgm:pt>
    <dgm:pt modelId="{7C2ADFEE-D07B-42AF-9FAF-F1C135B73F41}" type="parTrans" cxnId="{9844E666-A260-4363-A5ED-1034F04BF895}">
      <dgm:prSet/>
      <dgm:spPr/>
      <dgm:t>
        <a:bodyPr/>
        <a:lstStyle/>
        <a:p>
          <a:endParaRPr lang="zh-TW" altLang="en-US"/>
        </a:p>
      </dgm:t>
    </dgm:pt>
    <dgm:pt modelId="{6578DFAA-56F2-464A-8D1A-033F56DEA06A}" type="sibTrans" cxnId="{9844E666-A260-4363-A5ED-1034F04BF895}">
      <dgm:prSet/>
      <dgm:spPr/>
      <dgm:t>
        <a:bodyPr/>
        <a:lstStyle/>
        <a:p>
          <a:endParaRPr lang="zh-TW" altLang="en-US"/>
        </a:p>
      </dgm:t>
    </dgm:pt>
    <dgm:pt modelId="{C6D8636E-896B-4DB0-B572-13C6E758F1D8}" type="pres">
      <dgm:prSet presAssocID="{6CFD0ED5-D273-4EF4-B391-F2385E253684}" presName="Name0" presStyleCnt="0">
        <dgm:presLayoutVars>
          <dgm:dir/>
          <dgm:resizeHandles val="exact"/>
        </dgm:presLayoutVars>
      </dgm:prSet>
      <dgm:spPr/>
    </dgm:pt>
    <dgm:pt modelId="{05D7BDF8-C839-4F52-B8D0-23FEE89F0137}" type="pres">
      <dgm:prSet presAssocID="{B5470BEF-28B8-4598-B7A6-989854A7F0C3}" presName="node" presStyleLbl="node1" presStyleIdx="0" presStyleCnt="2" custScaleX="48036">
        <dgm:presLayoutVars>
          <dgm:bulletEnabled val="1"/>
        </dgm:presLayoutVars>
      </dgm:prSet>
      <dgm:spPr/>
    </dgm:pt>
    <dgm:pt modelId="{296E2201-B6B9-48A9-B6BF-D4D43DB34D90}" type="pres">
      <dgm:prSet presAssocID="{E636467F-05CC-45DF-898D-8705B79E45C3}" presName="sibTrans" presStyleCnt="0"/>
      <dgm:spPr/>
    </dgm:pt>
    <dgm:pt modelId="{616562C4-164D-4726-86CA-ABD9CCC18438}" type="pres">
      <dgm:prSet presAssocID="{4EB08626-8F7E-4E79-B5CE-44B8289400D7}" presName="node" presStyleLbl="node1" presStyleIdx="1" presStyleCnt="2" custScaleX="113422" custLinFactNeighborX="-8375" custLinFactNeighborY="0">
        <dgm:presLayoutVars>
          <dgm:bulletEnabled val="1"/>
        </dgm:presLayoutVars>
      </dgm:prSet>
      <dgm:spPr/>
    </dgm:pt>
  </dgm:ptLst>
  <dgm:cxnLst>
    <dgm:cxn modelId="{59277A12-E4E1-4D31-BBE8-2EF592243828}" type="presOf" srcId="{3B1FFB91-943F-411D-9D67-5C01AA6D6959}" destId="{616562C4-164D-4726-86CA-ABD9CCC18438}" srcOrd="0" destOrd="2" presId="urn:microsoft.com/office/officeart/2005/8/layout/hList6"/>
    <dgm:cxn modelId="{9345AC16-90A3-4515-83A4-3EF0BE8C3703}" srcId="{4EB08626-8F7E-4E79-B5CE-44B8289400D7}" destId="{B10C0E02-3056-4672-9B8D-D0D550269E9C}" srcOrd="2" destOrd="0" parTransId="{2B089456-7C31-4B3C-A5E8-11ED92ADFE46}" sibTransId="{A01373DC-54FC-40DF-B6B5-1239738FE51F}"/>
    <dgm:cxn modelId="{96651C1B-E72A-4B9E-AD06-5878DFC400CB}" type="presOf" srcId="{B10C0E02-3056-4672-9B8D-D0D550269E9C}" destId="{616562C4-164D-4726-86CA-ABD9CCC18438}" srcOrd="0" destOrd="3" presId="urn:microsoft.com/office/officeart/2005/8/layout/hList6"/>
    <dgm:cxn modelId="{31E88B1F-2472-405B-9F53-679E72D39E5D}" type="presOf" srcId="{73421AE2-4661-402B-8BC0-8461655CDD5D}" destId="{05D7BDF8-C839-4F52-B8D0-23FEE89F0137}" srcOrd="0" destOrd="2" presId="urn:microsoft.com/office/officeart/2005/8/layout/hList6"/>
    <dgm:cxn modelId="{F54CD721-6058-489B-8420-F1DF169CF45F}" srcId="{6CFD0ED5-D273-4EF4-B391-F2385E253684}" destId="{4EB08626-8F7E-4E79-B5CE-44B8289400D7}" srcOrd="1" destOrd="0" parTransId="{9E8BF039-67BC-4C16-9344-38D750D6327B}" sibTransId="{3FCC2D6F-A218-430E-BE6C-7D25E26E9556}"/>
    <dgm:cxn modelId="{D4B6AE2D-3B43-4B53-8729-10E13A9FAF5E}" type="presOf" srcId="{F4F30FC0-E140-4471-A714-9B5B987A5B07}" destId="{05D7BDF8-C839-4F52-B8D0-23FEE89F0137}" srcOrd="0" destOrd="1" presId="urn:microsoft.com/office/officeart/2005/8/layout/hList6"/>
    <dgm:cxn modelId="{A3C58B3C-F442-405F-8D7D-6F9B72992149}" srcId="{B5470BEF-28B8-4598-B7A6-989854A7F0C3}" destId="{73421AE2-4661-402B-8BC0-8461655CDD5D}" srcOrd="1" destOrd="0" parTransId="{11024478-41EB-4CD2-945D-177A795027E6}" sibTransId="{623B4B84-9C78-4A3C-8AB9-F87C45E806BF}"/>
    <dgm:cxn modelId="{41F38561-CC95-4866-A9DF-9B9614EDC86E}" srcId="{B5470BEF-28B8-4598-B7A6-989854A7F0C3}" destId="{F4F30FC0-E140-4471-A714-9B5B987A5B07}" srcOrd="0" destOrd="0" parTransId="{463FC026-988C-445B-9595-FF0038BB00BF}" sibTransId="{A336BEBA-BB3A-43F4-A9DB-06E41D9ACB0F}"/>
    <dgm:cxn modelId="{9844E666-A260-4363-A5ED-1034F04BF895}" srcId="{4EB08626-8F7E-4E79-B5CE-44B8289400D7}" destId="{64340072-8F1B-4FDF-94D4-E17280298A96}" srcOrd="4" destOrd="0" parTransId="{7C2ADFEE-D07B-42AF-9FAF-F1C135B73F41}" sibTransId="{6578DFAA-56F2-464A-8D1A-033F56DEA06A}"/>
    <dgm:cxn modelId="{05E3C148-B3C1-4618-80F0-3036FD7E7B60}" srcId="{4EB08626-8F7E-4E79-B5CE-44B8289400D7}" destId="{3B1FFB91-943F-411D-9D67-5C01AA6D6959}" srcOrd="1" destOrd="0" parTransId="{C486ABFB-605F-485D-A2FD-D40F963A6A4C}" sibTransId="{9328D293-FCBC-4399-9688-D621DC920E8B}"/>
    <dgm:cxn modelId="{72AB4D79-81BE-432F-9CB6-A7D787692212}" type="presOf" srcId="{6CFD0ED5-D273-4EF4-B391-F2385E253684}" destId="{C6D8636E-896B-4DB0-B572-13C6E758F1D8}" srcOrd="0" destOrd="0" presId="urn:microsoft.com/office/officeart/2005/8/layout/hList6"/>
    <dgm:cxn modelId="{34823C81-2D1B-41D1-BB38-31B37B7C482D}" srcId="{4EB08626-8F7E-4E79-B5CE-44B8289400D7}" destId="{A0B86124-265C-49BE-9CFD-BB3E8D4A43CF}" srcOrd="3" destOrd="0" parTransId="{8C91F956-3ACC-48D5-AA0D-23AF9982CA37}" sibTransId="{A9F03A3B-7120-4236-8DB5-3A7D977CE608}"/>
    <dgm:cxn modelId="{3BCA6281-4A4E-4F8B-BD23-0F2CB946C5B2}" type="presOf" srcId="{4EB08626-8F7E-4E79-B5CE-44B8289400D7}" destId="{616562C4-164D-4726-86CA-ABD9CCC18438}" srcOrd="0" destOrd="0" presId="urn:microsoft.com/office/officeart/2005/8/layout/hList6"/>
    <dgm:cxn modelId="{1026B48B-92B6-46B7-8055-918970C85543}" type="presOf" srcId="{64340072-8F1B-4FDF-94D4-E17280298A96}" destId="{616562C4-164D-4726-86CA-ABD9CCC18438}" srcOrd="0" destOrd="5" presId="urn:microsoft.com/office/officeart/2005/8/layout/hList6"/>
    <dgm:cxn modelId="{6BA5CF8E-D799-4F93-9019-4E3081FBDBDE}" type="presOf" srcId="{AAA5976B-4F53-41D4-A91E-1B974017F239}" destId="{05D7BDF8-C839-4F52-B8D0-23FEE89F0137}" srcOrd="0" destOrd="3" presId="urn:microsoft.com/office/officeart/2005/8/layout/hList6"/>
    <dgm:cxn modelId="{AA94FEBA-AAE1-408A-A58F-6C4CEF64C1C2}" srcId="{4EB08626-8F7E-4E79-B5CE-44B8289400D7}" destId="{2B5BEE0F-21D1-4EFF-9933-E215D5CF5B05}" srcOrd="0" destOrd="0" parTransId="{42A15224-9435-441D-B4BE-67DA742D7BE9}" sibTransId="{66D06D5F-44C4-4C86-98E7-063A4A30EA04}"/>
    <dgm:cxn modelId="{5699B6CB-CEF9-4A5B-8E9D-ADB4681875AA}" type="presOf" srcId="{2B5BEE0F-21D1-4EFF-9933-E215D5CF5B05}" destId="{616562C4-164D-4726-86CA-ABD9CCC18438}" srcOrd="0" destOrd="1" presId="urn:microsoft.com/office/officeart/2005/8/layout/hList6"/>
    <dgm:cxn modelId="{057FFECB-E9C6-4AF2-9A12-20D548AAB5D0}" type="presOf" srcId="{B5470BEF-28B8-4598-B7A6-989854A7F0C3}" destId="{05D7BDF8-C839-4F52-B8D0-23FEE89F0137}" srcOrd="0" destOrd="0" presId="urn:microsoft.com/office/officeart/2005/8/layout/hList6"/>
    <dgm:cxn modelId="{E1FE62D7-987F-495B-92DF-873E10209DAE}" type="presOf" srcId="{A0B86124-265C-49BE-9CFD-BB3E8D4A43CF}" destId="{616562C4-164D-4726-86CA-ABD9CCC18438}" srcOrd="0" destOrd="4" presId="urn:microsoft.com/office/officeart/2005/8/layout/hList6"/>
    <dgm:cxn modelId="{A82492EC-F056-4007-87ED-B244CC986478}" srcId="{B5470BEF-28B8-4598-B7A6-989854A7F0C3}" destId="{AAA5976B-4F53-41D4-A91E-1B974017F239}" srcOrd="2" destOrd="0" parTransId="{9A0FE069-70A2-48C2-B348-1C0FCC42ABDA}" sibTransId="{4AB83140-E8E4-45DA-8046-0CF348F68B2C}"/>
    <dgm:cxn modelId="{C7498EF0-752C-402E-93EB-AD1C776CFA1F}" srcId="{6CFD0ED5-D273-4EF4-B391-F2385E253684}" destId="{B5470BEF-28B8-4598-B7A6-989854A7F0C3}" srcOrd="0" destOrd="0" parTransId="{DE98CB82-A8B4-4A96-9BFC-4F190E881D90}" sibTransId="{E636467F-05CC-45DF-898D-8705B79E45C3}"/>
    <dgm:cxn modelId="{D5910D99-006C-447F-89F2-8BB20FD9FA50}" type="presParOf" srcId="{C6D8636E-896B-4DB0-B572-13C6E758F1D8}" destId="{05D7BDF8-C839-4F52-B8D0-23FEE89F0137}" srcOrd="0" destOrd="0" presId="urn:microsoft.com/office/officeart/2005/8/layout/hList6"/>
    <dgm:cxn modelId="{3EA8FE5A-3EB3-4072-BB28-99692C6DD01E}" type="presParOf" srcId="{C6D8636E-896B-4DB0-B572-13C6E758F1D8}" destId="{296E2201-B6B9-48A9-B6BF-D4D43DB34D90}" srcOrd="1" destOrd="0" presId="urn:microsoft.com/office/officeart/2005/8/layout/hList6"/>
    <dgm:cxn modelId="{2D0AD73A-683E-4146-A9C9-8A8FA96C42AD}" type="presParOf" srcId="{C6D8636E-896B-4DB0-B572-13C6E758F1D8}" destId="{616562C4-164D-4726-86CA-ABD9CCC18438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61682F-B52F-4024-B9CC-96E767B679B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8670B19-A5F2-4637-94BB-62507832BEA7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問</a:t>
          </a:r>
        </a:p>
      </dgm:t>
    </dgm:pt>
    <dgm:pt modelId="{33F97FA7-C4D8-4F9F-BAE0-2EECCF6C50B4}" type="parTrans" cxnId="{0135A051-FD32-43A4-B0E1-529979984E9B}">
      <dgm:prSet/>
      <dgm:spPr/>
      <dgm:t>
        <a:bodyPr/>
        <a:lstStyle/>
        <a:p>
          <a:endParaRPr lang="zh-TW" altLang="en-US"/>
        </a:p>
      </dgm:t>
    </dgm:pt>
    <dgm:pt modelId="{687772B6-69D4-434F-AEBC-364D173B6E38}" type="sibTrans" cxnId="{0135A051-FD32-43A4-B0E1-529979984E9B}">
      <dgm:prSet/>
      <dgm:spPr/>
      <dgm:t>
        <a:bodyPr/>
        <a:lstStyle/>
        <a:p>
          <a:endParaRPr lang="zh-TW" altLang="en-US"/>
        </a:p>
      </dgm:t>
    </dgm:pt>
    <dgm:pt modelId="{C186FD11-125D-4E7B-8873-D7E77267D66F}">
      <dgm:prSet phldrT="[文字]" custT="1"/>
      <dgm:spPr/>
      <dgm:t>
        <a:bodyPr/>
        <a:lstStyle/>
        <a:p>
          <a:pPr>
            <a:spcAft>
              <a:spcPct val="15000"/>
            </a:spcAft>
          </a:pPr>
          <a:r>
            <a:rPr lang="zh-TW" altLang="en-US" sz="20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主動關懷</a:t>
          </a:r>
          <a:r>
            <a: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.</a:t>
          </a:r>
          <a:r>
            <a:rPr lang="zh-TW" altLang="en-US" sz="20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積極聆聽</a:t>
          </a:r>
        </a:p>
      </dgm:t>
    </dgm:pt>
    <dgm:pt modelId="{C603B803-FC30-4ACB-BEF7-FA387921D289}" type="parTrans" cxnId="{BE2B06CB-919E-4224-989C-89A662CAE99D}">
      <dgm:prSet/>
      <dgm:spPr/>
      <dgm:t>
        <a:bodyPr/>
        <a:lstStyle/>
        <a:p>
          <a:endParaRPr lang="zh-TW" altLang="en-US"/>
        </a:p>
      </dgm:t>
    </dgm:pt>
    <dgm:pt modelId="{26F78399-90CF-4677-802D-BBC15EA03130}" type="sibTrans" cxnId="{BE2B06CB-919E-4224-989C-89A662CAE99D}">
      <dgm:prSet/>
      <dgm:spPr/>
      <dgm:t>
        <a:bodyPr/>
        <a:lstStyle/>
        <a:p>
          <a:endParaRPr lang="zh-TW" altLang="en-US"/>
        </a:p>
      </dgm:t>
    </dgm:pt>
    <dgm:pt modelId="{7BB14F5C-8C50-43B5-A25E-7596392DFE91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應</a:t>
          </a:r>
        </a:p>
      </dgm:t>
    </dgm:pt>
    <dgm:pt modelId="{971AD079-D273-4020-A0DD-F59052976467}" type="parTrans" cxnId="{834EE84C-1A4F-4B21-B5AB-F6E7C6AB0377}">
      <dgm:prSet/>
      <dgm:spPr/>
      <dgm:t>
        <a:bodyPr/>
        <a:lstStyle/>
        <a:p>
          <a:endParaRPr lang="zh-TW" altLang="en-US"/>
        </a:p>
      </dgm:t>
    </dgm:pt>
    <dgm:pt modelId="{1683690B-6C7E-4745-90C1-A820BF9CFC50}" type="sibTrans" cxnId="{834EE84C-1A4F-4B21-B5AB-F6E7C6AB0377}">
      <dgm:prSet/>
      <dgm:spPr/>
      <dgm:t>
        <a:bodyPr/>
        <a:lstStyle/>
        <a:p>
          <a:endParaRPr lang="zh-TW" altLang="en-US"/>
        </a:p>
      </dgm:t>
    </dgm:pt>
    <dgm:pt modelId="{78470EE8-96B3-41FD-9D75-20AAE5632FFC}">
      <dgm:prSet phldrT="[文字]" custT="1"/>
      <dgm:spPr/>
      <dgm:t>
        <a:bodyPr/>
        <a:lstStyle/>
        <a:p>
          <a:pPr>
            <a:spcAft>
              <a:spcPct val="15000"/>
            </a:spcAft>
          </a:pP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勸說成功在於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減少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當事人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被遺棄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的感覺</a:t>
          </a:r>
        </a:p>
      </dgm:t>
    </dgm:pt>
    <dgm:pt modelId="{49A450CE-5565-47FD-9E20-36DBEBBF31D5}" type="parTrans" cxnId="{5897D9B3-9ECA-48DF-BB6F-110AF8DD5969}">
      <dgm:prSet/>
      <dgm:spPr/>
      <dgm:t>
        <a:bodyPr/>
        <a:lstStyle/>
        <a:p>
          <a:endParaRPr lang="zh-TW" altLang="en-US"/>
        </a:p>
      </dgm:t>
    </dgm:pt>
    <dgm:pt modelId="{8A9F8C4E-F1C7-4198-9BC4-A8FCFA88AAEF}" type="sibTrans" cxnId="{5897D9B3-9ECA-48DF-BB6F-110AF8DD5969}">
      <dgm:prSet/>
      <dgm:spPr/>
      <dgm:t>
        <a:bodyPr/>
        <a:lstStyle/>
        <a:p>
          <a:endParaRPr lang="zh-TW" altLang="en-US"/>
        </a:p>
      </dgm:t>
    </dgm:pt>
    <dgm:pt modelId="{02DACD05-589F-4CF1-9E31-952F834B7353}">
      <dgm:prSet phldrT="[文字]" custT="1"/>
      <dgm:spPr/>
      <dgm:t>
        <a:bodyPr/>
        <a:lstStyle/>
        <a:p>
          <a:pPr>
            <a:spcAft>
              <a:spcPct val="15000"/>
            </a:spcAft>
          </a:pP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積極、專注地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傾聽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當事人遭遇的問題</a:t>
          </a:r>
        </a:p>
      </dgm:t>
    </dgm:pt>
    <dgm:pt modelId="{5F60354E-5166-4D71-B62D-B98533DDD156}" type="parTrans" cxnId="{BDB861EC-8153-4715-8CFE-4B1584DF4CC6}">
      <dgm:prSet/>
      <dgm:spPr/>
      <dgm:t>
        <a:bodyPr/>
        <a:lstStyle/>
        <a:p>
          <a:endParaRPr lang="zh-TW" altLang="en-US"/>
        </a:p>
      </dgm:t>
    </dgm:pt>
    <dgm:pt modelId="{CC3683DA-F0E2-44E9-821E-3FC5CD1873FC}" type="sibTrans" cxnId="{BDB861EC-8153-4715-8CFE-4B1584DF4CC6}">
      <dgm:prSet/>
      <dgm:spPr/>
      <dgm:t>
        <a:bodyPr/>
        <a:lstStyle/>
        <a:p>
          <a:endParaRPr lang="zh-TW" altLang="en-US"/>
        </a:p>
      </dgm:t>
    </dgm:pt>
    <dgm:pt modelId="{0CFF1691-47E7-43B9-A6C5-880FB5F328FD}">
      <dgm:prSet phldrT="[文字]" custT="1"/>
      <dgm:spPr/>
      <dgm:t>
        <a:bodyPr/>
        <a:lstStyle/>
        <a:p>
          <a:pPr>
            <a:spcAft>
              <a:spcPct val="15000"/>
            </a:spcAft>
          </a:pP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「自殺」本身不是問題，而是當事人用來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解決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他所遭遇的</a:t>
          </a:r>
          <a:r>
            <a:rPr lang="zh-TW" altLang="en-US" sz="2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無解問題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gm:t>
    </dgm:pt>
    <dgm:pt modelId="{3CF58FD4-AF0E-4059-8242-43E395E15E15}" type="parTrans" cxnId="{91EDC188-D44B-4074-B483-1BA4F8B2A4E5}">
      <dgm:prSet/>
      <dgm:spPr/>
      <dgm:t>
        <a:bodyPr/>
        <a:lstStyle/>
        <a:p>
          <a:endParaRPr lang="zh-TW" altLang="en-US"/>
        </a:p>
      </dgm:t>
    </dgm:pt>
    <dgm:pt modelId="{660EEFD8-4752-49F1-93E8-D44CABF50643}" type="sibTrans" cxnId="{91EDC188-D44B-4074-B483-1BA4F8B2A4E5}">
      <dgm:prSet/>
      <dgm:spPr/>
      <dgm:t>
        <a:bodyPr/>
        <a:lstStyle/>
        <a:p>
          <a:endParaRPr lang="zh-TW" altLang="en-US"/>
        </a:p>
      </dgm:t>
    </dgm:pt>
    <dgm:pt modelId="{F2665EAD-1BF9-4C17-B787-5B6B7600B6B6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轉介</a:t>
          </a:r>
        </a:p>
      </dgm:t>
    </dgm:pt>
    <dgm:pt modelId="{AA023610-68A1-48FE-95A4-8F8CF2296225}" type="parTrans" cxnId="{12F32784-4826-4123-8859-1EB183D7CB39}">
      <dgm:prSet/>
      <dgm:spPr/>
      <dgm:t>
        <a:bodyPr/>
        <a:lstStyle/>
        <a:p>
          <a:endParaRPr lang="zh-TW" altLang="en-US"/>
        </a:p>
      </dgm:t>
    </dgm:pt>
    <dgm:pt modelId="{00CF9342-9157-47D7-9B0D-A54E0EC36DF0}" type="sibTrans" cxnId="{12F32784-4826-4123-8859-1EB183D7CB39}">
      <dgm:prSet/>
      <dgm:spPr/>
      <dgm:t>
        <a:bodyPr/>
        <a:lstStyle/>
        <a:p>
          <a:endParaRPr lang="zh-TW" altLang="en-US"/>
        </a:p>
      </dgm:t>
    </dgm:pt>
    <dgm:pt modelId="{2E2AC351-F915-43CD-950C-8FEDB4D6152C}">
      <dgm:prSet phldrT="[文字]" custT="1"/>
      <dgm:spPr/>
      <dgm:t>
        <a:bodyPr/>
        <a:lstStyle/>
        <a:p>
          <a:pPr>
            <a:spcAft>
              <a:spcPct val="15000"/>
            </a:spcAft>
          </a:pP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資源轉介與持續關懷</a:t>
          </a:r>
        </a:p>
      </dgm:t>
    </dgm:pt>
    <dgm:pt modelId="{892F12A1-D1E8-4BB1-8529-812DF402442C}" type="parTrans" cxnId="{31F88620-75D0-42D4-8438-346108322DF2}">
      <dgm:prSet/>
      <dgm:spPr/>
      <dgm:t>
        <a:bodyPr/>
        <a:lstStyle/>
        <a:p>
          <a:endParaRPr lang="zh-TW" altLang="en-US"/>
        </a:p>
      </dgm:t>
    </dgm:pt>
    <dgm:pt modelId="{BFDF149E-3AD3-439E-86F7-2BA58D57304C}" type="sibTrans" cxnId="{31F88620-75D0-42D4-8438-346108322DF2}">
      <dgm:prSet/>
      <dgm:spPr/>
      <dgm:t>
        <a:bodyPr/>
        <a:lstStyle/>
        <a:p>
          <a:endParaRPr lang="zh-TW" altLang="en-US"/>
        </a:p>
      </dgm:t>
    </dgm:pt>
    <dgm:pt modelId="{77CDF6D7-55D4-4876-9A3C-476634934780}">
      <dgm:prSet phldrT="[文字]" custT="1"/>
      <dgm:spPr/>
      <dgm:t>
        <a:bodyPr/>
        <a:lstStyle/>
        <a:p>
          <a:pPr>
            <a:spcAft>
              <a:spcPct val="15000"/>
            </a:spcAft>
          </a:pP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適當回應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與</a:t>
          </a:r>
          <a:r>
            <a:rPr lang="zh-TW" altLang="en-US" sz="2000" b="1" i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支持陪伴</a:t>
          </a:r>
        </a:p>
      </dgm:t>
    </dgm:pt>
    <dgm:pt modelId="{3A236171-F8B6-479E-B5BD-99AC013C6DFE}" type="parTrans" cxnId="{11539EC4-0974-4F81-92D1-543B1021CB03}">
      <dgm:prSet/>
      <dgm:spPr/>
      <dgm:t>
        <a:bodyPr/>
        <a:lstStyle/>
        <a:p>
          <a:endParaRPr lang="zh-TW" altLang="en-US"/>
        </a:p>
      </dgm:t>
    </dgm:pt>
    <dgm:pt modelId="{5C99B5A8-3ABF-40BE-A33D-2250B49F55FE}" type="sibTrans" cxnId="{11539EC4-0974-4F81-92D1-543B1021CB03}">
      <dgm:prSet/>
      <dgm:spPr/>
      <dgm:t>
        <a:bodyPr/>
        <a:lstStyle/>
        <a:p>
          <a:endParaRPr lang="zh-TW" altLang="en-US"/>
        </a:p>
      </dgm:t>
    </dgm:pt>
    <dgm:pt modelId="{C41BF47A-FCED-4CCE-9DBC-EB4225F07D19}">
      <dgm:prSet phldrT="[文字]" custT="1"/>
      <dgm:spPr/>
      <dgm:t>
        <a:bodyPr/>
        <a:lstStyle/>
        <a:p>
          <a:pPr>
            <a:spcAft>
              <a:spcPct val="15000"/>
            </a:spcAft>
          </a:pP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瞭解情緒困擾的程度，評估其嚴重性</a:t>
          </a:r>
        </a:p>
      </dgm:t>
    </dgm:pt>
    <dgm:pt modelId="{42E01799-25B6-46A3-BB9B-B1043B8F897F}" type="parTrans" cxnId="{C6EA158F-4BC0-42F8-92DB-056DED8CFA88}">
      <dgm:prSet/>
      <dgm:spPr/>
      <dgm:t>
        <a:bodyPr/>
        <a:lstStyle/>
        <a:p>
          <a:endParaRPr lang="zh-TW" altLang="en-US"/>
        </a:p>
      </dgm:t>
    </dgm:pt>
    <dgm:pt modelId="{1F089986-719F-44D9-A084-740AC4A1E4D3}" type="sibTrans" cxnId="{C6EA158F-4BC0-42F8-92DB-056DED8CFA88}">
      <dgm:prSet/>
      <dgm:spPr/>
      <dgm:t>
        <a:bodyPr/>
        <a:lstStyle/>
        <a:p>
          <a:endParaRPr lang="zh-TW" altLang="en-US"/>
        </a:p>
      </dgm:t>
    </dgm:pt>
    <dgm:pt modelId="{5D557FEC-1802-4046-8677-51583B230E09}">
      <dgm:prSet phldrT="[文字]" custT="1"/>
      <dgm:spPr/>
      <dgm:t>
        <a:bodyPr/>
        <a:lstStyle/>
        <a:p>
          <a:pPr>
            <a:spcAft>
              <a:spcPct val="15000"/>
            </a:spcAft>
          </a:pP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如何問是其次，重點是你問了</a:t>
          </a:r>
        </a:p>
      </dgm:t>
    </dgm:pt>
    <dgm:pt modelId="{E521372E-214C-4579-BD3B-E41FF8AD577E}" type="parTrans" cxnId="{27DB6AF1-6E9C-4DAF-BAC7-B892F0400B74}">
      <dgm:prSet/>
      <dgm:spPr/>
      <dgm:t>
        <a:bodyPr/>
        <a:lstStyle/>
        <a:p>
          <a:endParaRPr lang="zh-TW" altLang="en-US"/>
        </a:p>
      </dgm:t>
    </dgm:pt>
    <dgm:pt modelId="{F4A90235-8409-4A34-BBD8-F335C7655152}" type="sibTrans" cxnId="{27DB6AF1-6E9C-4DAF-BAC7-B892F0400B74}">
      <dgm:prSet/>
      <dgm:spPr/>
      <dgm:t>
        <a:bodyPr/>
        <a:lstStyle/>
        <a:p>
          <a:endParaRPr lang="zh-TW" altLang="en-US"/>
        </a:p>
      </dgm:t>
    </dgm:pt>
    <dgm:pt modelId="{63E5B7BE-6502-4C99-9A97-3963D04299BF}">
      <dgm:prSet phldrT="[文字]" custT="1"/>
      <dgm:spPr/>
      <dgm:t>
        <a:bodyPr/>
        <a:lstStyle/>
        <a:p>
          <a:pPr>
            <a:spcAft>
              <a:spcPct val="15000"/>
            </a:spcAft>
          </a:pP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一懷疑，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立即詢問</a:t>
          </a:r>
        </a:p>
      </dgm:t>
    </dgm:pt>
    <dgm:pt modelId="{36ECA43E-D232-4D53-8416-916F246251B3}" type="parTrans" cxnId="{8FFD1F58-10B2-484A-8AC5-5D576B6F637F}">
      <dgm:prSet/>
      <dgm:spPr/>
      <dgm:t>
        <a:bodyPr/>
        <a:lstStyle/>
        <a:p>
          <a:endParaRPr lang="zh-TW" altLang="en-US"/>
        </a:p>
      </dgm:t>
    </dgm:pt>
    <dgm:pt modelId="{2B0A6E36-8421-4534-ABBF-36A098D35C66}" type="sibTrans" cxnId="{8FFD1F58-10B2-484A-8AC5-5D576B6F637F}">
      <dgm:prSet/>
      <dgm:spPr/>
      <dgm:t>
        <a:bodyPr/>
        <a:lstStyle/>
        <a:p>
          <a:endParaRPr lang="zh-TW" altLang="en-US"/>
        </a:p>
      </dgm:t>
    </dgm:pt>
    <dgm:pt modelId="{50F573C7-57B1-4DE9-9ADF-7E1408103CC9}">
      <dgm:prSet phldrT="[文字]" custT="1"/>
      <dgm:spPr/>
      <dgm:t>
        <a:bodyPr/>
        <a:lstStyle/>
        <a:p>
          <a:pPr>
            <a:spcAft>
              <a:spcPct val="15000"/>
            </a:spcAft>
          </a:pP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隱密的地方談</a:t>
          </a:r>
        </a:p>
      </dgm:t>
    </dgm:pt>
    <dgm:pt modelId="{B64C336E-807C-4F23-8DF1-603926B611B3}" type="parTrans" cxnId="{58098071-CFF1-4F57-A11D-8827EE2510AE}">
      <dgm:prSet/>
      <dgm:spPr/>
      <dgm:t>
        <a:bodyPr/>
        <a:lstStyle/>
        <a:p>
          <a:endParaRPr lang="zh-TW" altLang="en-US"/>
        </a:p>
      </dgm:t>
    </dgm:pt>
    <dgm:pt modelId="{DD791735-E91E-4B43-B0E1-4E6B71B29BAA}" type="sibTrans" cxnId="{58098071-CFF1-4F57-A11D-8827EE2510AE}">
      <dgm:prSet/>
      <dgm:spPr/>
      <dgm:t>
        <a:bodyPr/>
        <a:lstStyle/>
        <a:p>
          <a:endParaRPr lang="zh-TW" altLang="en-US"/>
        </a:p>
      </dgm:t>
    </dgm:pt>
    <dgm:pt modelId="{2D5C29B6-D07B-4805-814C-B085395831C4}">
      <dgm:prSet phldrT="[文字]" custT="1"/>
      <dgm:spPr/>
      <dgm:t>
        <a:bodyPr/>
        <a:lstStyle/>
        <a:p>
          <a:pPr>
            <a:spcAft>
              <a:spcPct val="15000"/>
            </a:spcAft>
          </a:pP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若無法談論關於自殺的問題，找個可以提問的人</a:t>
          </a:r>
        </a:p>
      </dgm:t>
    </dgm:pt>
    <dgm:pt modelId="{9BBCED93-93E2-4260-9675-04874F386F54}" type="parTrans" cxnId="{31C6CFF5-4A84-4BF5-961C-60B7008DC426}">
      <dgm:prSet/>
      <dgm:spPr/>
      <dgm:t>
        <a:bodyPr/>
        <a:lstStyle/>
        <a:p>
          <a:endParaRPr lang="zh-TW" altLang="en-US"/>
        </a:p>
      </dgm:t>
    </dgm:pt>
    <dgm:pt modelId="{C9A5CBC9-A850-4BA0-86B0-A20311DB1AD4}" type="sibTrans" cxnId="{31C6CFF5-4A84-4BF5-961C-60B7008DC426}">
      <dgm:prSet/>
      <dgm:spPr/>
      <dgm:t>
        <a:bodyPr/>
        <a:lstStyle/>
        <a:p>
          <a:endParaRPr lang="zh-TW" altLang="en-US"/>
        </a:p>
      </dgm:t>
    </dgm:pt>
    <dgm:pt modelId="{FDE32628-00C9-4131-B5AD-91211F177600}">
      <dgm:prSet phldrT="[文字]" custT="1"/>
      <dgm:spPr/>
      <dgm:t>
        <a:bodyPr/>
        <a:lstStyle/>
        <a:p>
          <a:pPr>
            <a:spcAft>
              <a:spcPct val="15000"/>
            </a:spcAft>
          </a:pP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若不願接受幫助或不願談論，請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堅持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下去</a:t>
          </a:r>
        </a:p>
      </dgm:t>
    </dgm:pt>
    <dgm:pt modelId="{D3330764-F7DF-4C82-BBB0-0E5A50986205}" type="parTrans" cxnId="{29A2BE15-9CD9-422C-8A73-42247039E294}">
      <dgm:prSet/>
      <dgm:spPr/>
      <dgm:t>
        <a:bodyPr/>
        <a:lstStyle/>
        <a:p>
          <a:endParaRPr lang="zh-TW" altLang="en-US"/>
        </a:p>
      </dgm:t>
    </dgm:pt>
    <dgm:pt modelId="{4475F989-3A50-447B-87F5-FD63562FC173}" type="sibTrans" cxnId="{29A2BE15-9CD9-422C-8A73-42247039E294}">
      <dgm:prSet/>
      <dgm:spPr/>
      <dgm:t>
        <a:bodyPr/>
        <a:lstStyle/>
        <a:p>
          <a:endParaRPr lang="zh-TW" altLang="en-US"/>
        </a:p>
      </dgm:t>
    </dgm:pt>
    <dgm:pt modelId="{44EEA1B1-ADFE-4B14-8513-0A8BCF89DD60}">
      <dgm:prSet phldrT="[文字]" custT="1"/>
      <dgm:spPr/>
      <dgm:t>
        <a:bodyPr/>
        <a:lstStyle/>
        <a:p>
          <a:pPr>
            <a:spcAft>
              <a:spcPct val="15000"/>
            </a:spcAft>
          </a:pP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不要急著評斷</a:t>
          </a:r>
          <a:r>
            <a: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當事人的遭遇、處境或想法。</a:t>
          </a:r>
          <a:r>
            <a: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848499F-4ECD-42C6-AFF8-5E9F3971B30E}" type="parTrans" cxnId="{7B6726B2-B09E-47A9-A8C5-DCF92426B1EB}">
      <dgm:prSet/>
      <dgm:spPr/>
      <dgm:t>
        <a:bodyPr/>
        <a:lstStyle/>
        <a:p>
          <a:endParaRPr lang="zh-TW" altLang="en-US"/>
        </a:p>
      </dgm:t>
    </dgm:pt>
    <dgm:pt modelId="{07D4AFC7-6B5B-42FC-9801-85404B43C645}" type="sibTrans" cxnId="{7B6726B2-B09E-47A9-A8C5-DCF92426B1EB}">
      <dgm:prSet/>
      <dgm:spPr/>
      <dgm:t>
        <a:bodyPr/>
        <a:lstStyle/>
        <a:p>
          <a:endParaRPr lang="zh-TW" altLang="en-US"/>
        </a:p>
      </dgm:t>
    </dgm:pt>
    <dgm:pt modelId="{54A06A3E-85D6-43DD-9588-562F70CFF3C1}">
      <dgm:prSet phldrT="[文字]" custT="1"/>
      <dgm:spPr/>
      <dgm:t>
        <a:bodyPr/>
        <a:lstStyle/>
        <a:p>
          <a:pPr>
            <a:spcAft>
              <a:spcPct val="15000"/>
            </a:spcAft>
          </a:pP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提供當事人任何形式的「希望」</a:t>
          </a:r>
        </a:p>
      </dgm:t>
    </dgm:pt>
    <dgm:pt modelId="{D6D6CEBD-7234-49E5-80A2-61FB2A1D35F1}" type="parTrans" cxnId="{C5D1D5BF-946B-470B-8301-1CC42FAEEDA6}">
      <dgm:prSet/>
      <dgm:spPr/>
      <dgm:t>
        <a:bodyPr/>
        <a:lstStyle/>
        <a:p>
          <a:endParaRPr lang="zh-TW" altLang="en-US"/>
        </a:p>
      </dgm:t>
    </dgm:pt>
    <dgm:pt modelId="{C50E6E0C-6910-4045-8FBD-6D4E205EFE1E}" type="sibTrans" cxnId="{C5D1D5BF-946B-470B-8301-1CC42FAEEDA6}">
      <dgm:prSet/>
      <dgm:spPr/>
      <dgm:t>
        <a:bodyPr/>
        <a:lstStyle/>
        <a:p>
          <a:endParaRPr lang="zh-TW" altLang="en-US"/>
        </a:p>
      </dgm:t>
    </dgm:pt>
    <dgm:pt modelId="{08C196F2-2A21-4776-89D1-EF18FBBBC733}" type="pres">
      <dgm:prSet presAssocID="{F661682F-B52F-4024-B9CC-96E767B679BA}" presName="rootnode" presStyleCnt="0">
        <dgm:presLayoutVars>
          <dgm:chMax/>
          <dgm:chPref/>
          <dgm:dir/>
          <dgm:animLvl val="lvl"/>
        </dgm:presLayoutVars>
      </dgm:prSet>
      <dgm:spPr/>
    </dgm:pt>
    <dgm:pt modelId="{0DE55D56-93BD-485A-966B-56F9E63A3C13}" type="pres">
      <dgm:prSet presAssocID="{48670B19-A5F2-4637-94BB-62507832BEA7}" presName="composite" presStyleCnt="0"/>
      <dgm:spPr/>
    </dgm:pt>
    <dgm:pt modelId="{BEBCAA5B-6559-4FAB-98B3-CE9C7360F6EA}" type="pres">
      <dgm:prSet presAssocID="{48670B19-A5F2-4637-94BB-62507832BEA7}" presName="LShape" presStyleLbl="alignNode1" presStyleIdx="0" presStyleCnt="5" custLinFactY="-100000" custLinFactNeighborX="-3545" custLinFactNeighborY="-103480"/>
      <dgm:spPr/>
    </dgm:pt>
    <dgm:pt modelId="{40DFEEDB-2B2A-4BF0-8D86-2CD584099FB5}" type="pres">
      <dgm:prSet presAssocID="{48670B19-A5F2-4637-94BB-62507832BEA7}" presName="ParentText" presStyleLbl="revTx" presStyleIdx="0" presStyleCnt="3" custScaleX="129463" custScaleY="109105" custLinFactY="-52045" custLinFactNeighborX="8996" custLinFactNeighborY="-100000">
        <dgm:presLayoutVars>
          <dgm:chMax val="0"/>
          <dgm:chPref val="0"/>
          <dgm:bulletEnabled val="1"/>
        </dgm:presLayoutVars>
      </dgm:prSet>
      <dgm:spPr/>
    </dgm:pt>
    <dgm:pt modelId="{2CCF576F-531B-4255-A8F3-E63C1A7BAF5E}" type="pres">
      <dgm:prSet presAssocID="{48670B19-A5F2-4637-94BB-62507832BEA7}" presName="Triangle" presStyleLbl="alignNode1" presStyleIdx="1" presStyleCnt="5" custLinFactY="-200000" custLinFactNeighborX="57166" custLinFactNeighborY="-261396"/>
      <dgm:spPr/>
    </dgm:pt>
    <dgm:pt modelId="{3DF22A3E-8F32-4B0C-8658-B9D504B2FBE3}" type="pres">
      <dgm:prSet presAssocID="{687772B6-69D4-434F-AEBC-364D173B6E38}" presName="sibTrans" presStyleCnt="0"/>
      <dgm:spPr/>
    </dgm:pt>
    <dgm:pt modelId="{52C70DA4-0156-4517-AA3D-2A0AE49868DE}" type="pres">
      <dgm:prSet presAssocID="{687772B6-69D4-434F-AEBC-364D173B6E38}" presName="space" presStyleCnt="0"/>
      <dgm:spPr/>
    </dgm:pt>
    <dgm:pt modelId="{DB554ECA-314C-4E34-A73E-CA2AA55F86B1}" type="pres">
      <dgm:prSet presAssocID="{7BB14F5C-8C50-43B5-A25E-7596392DFE91}" presName="composite" presStyleCnt="0"/>
      <dgm:spPr/>
    </dgm:pt>
    <dgm:pt modelId="{2ABF2F55-AECD-4DD7-A7C7-A66C3FB13B2A}" type="pres">
      <dgm:prSet presAssocID="{7BB14F5C-8C50-43B5-A25E-7596392DFE91}" presName="LShape" presStyleLbl="alignNode1" presStyleIdx="2" presStyleCnt="5" custLinFactNeighborX="-8201" custLinFactNeighborY="-93623"/>
      <dgm:spPr/>
    </dgm:pt>
    <dgm:pt modelId="{EA1DAA11-6E36-4453-BB20-FE8E72443522}" type="pres">
      <dgm:prSet presAssocID="{7BB14F5C-8C50-43B5-A25E-7596392DFE91}" presName="ParentText" presStyleLbl="revTx" presStyleIdx="1" presStyleCnt="3" custScaleX="133357" custLinFactNeighborX="5785" custLinFactNeighborY="-80152">
        <dgm:presLayoutVars>
          <dgm:chMax val="0"/>
          <dgm:chPref val="0"/>
          <dgm:bulletEnabled val="1"/>
        </dgm:presLayoutVars>
      </dgm:prSet>
      <dgm:spPr/>
    </dgm:pt>
    <dgm:pt modelId="{12A81797-F60F-4006-B395-21144FC3656D}" type="pres">
      <dgm:prSet presAssocID="{7BB14F5C-8C50-43B5-A25E-7596392DFE91}" presName="Triangle" presStyleLbl="alignNode1" presStyleIdx="3" presStyleCnt="5" custLinFactNeighborX="63615" custLinFactNeighborY="-72663"/>
      <dgm:spPr/>
    </dgm:pt>
    <dgm:pt modelId="{79184C92-A1C1-4045-8613-BD3AF61EA9E0}" type="pres">
      <dgm:prSet presAssocID="{1683690B-6C7E-4745-90C1-A820BF9CFC50}" presName="sibTrans" presStyleCnt="0"/>
      <dgm:spPr/>
    </dgm:pt>
    <dgm:pt modelId="{62E5DAB0-8937-4CC6-B7AA-6CD17E6425BE}" type="pres">
      <dgm:prSet presAssocID="{1683690B-6C7E-4745-90C1-A820BF9CFC50}" presName="space" presStyleCnt="0"/>
      <dgm:spPr/>
    </dgm:pt>
    <dgm:pt modelId="{3460767C-AFEB-4DCD-A3BA-7251EA0B3D7D}" type="pres">
      <dgm:prSet presAssocID="{F2665EAD-1BF9-4C17-B787-5B6B7600B6B6}" presName="composite" presStyleCnt="0"/>
      <dgm:spPr/>
    </dgm:pt>
    <dgm:pt modelId="{741EDE0B-5D99-4332-8343-150CD9682BA7}" type="pres">
      <dgm:prSet presAssocID="{F2665EAD-1BF9-4C17-B787-5B6B7600B6B6}" presName="LShape" presStyleLbl="alignNode1" presStyleIdx="4" presStyleCnt="5" custLinFactNeighborX="-10683" custLinFactNeighborY="25426"/>
      <dgm:spPr/>
    </dgm:pt>
    <dgm:pt modelId="{BD77AE3D-28F9-4D92-A190-C8CCE08D69A0}" type="pres">
      <dgm:prSet presAssocID="{F2665EAD-1BF9-4C17-B787-5B6B7600B6B6}" presName="ParentText" presStyleLbl="revTx" presStyleIdx="2" presStyleCnt="3" custLinFactNeighborX="-10758" custLinFactNeighborY="31198">
        <dgm:presLayoutVars>
          <dgm:chMax val="0"/>
          <dgm:chPref val="0"/>
          <dgm:bulletEnabled val="1"/>
        </dgm:presLayoutVars>
      </dgm:prSet>
      <dgm:spPr/>
    </dgm:pt>
  </dgm:ptLst>
  <dgm:cxnLst>
    <dgm:cxn modelId="{574FAA11-A74F-4EA0-8B6F-12A9A6F4D0A8}" type="presOf" srcId="{02DACD05-589F-4CF1-9E31-952F834B7353}" destId="{EA1DAA11-6E36-4453-BB20-FE8E72443522}" srcOrd="0" destOrd="3" presId="urn:microsoft.com/office/officeart/2009/3/layout/StepUpProcess"/>
    <dgm:cxn modelId="{29A2BE15-9CD9-422C-8A73-42247039E294}" srcId="{48670B19-A5F2-4637-94BB-62507832BEA7}" destId="{FDE32628-00C9-4131-B5AD-91211F177600}" srcOrd="1" destOrd="0" parTransId="{D3330764-F7DF-4C82-BBB0-0E5A50986205}" sibTransId="{4475F989-3A50-447B-87F5-FD63562FC173}"/>
    <dgm:cxn modelId="{7DEC5218-E8C3-4EEF-9025-832187CFBDB3}" type="presOf" srcId="{2E2AC351-F915-43CD-950C-8FEDB4D6152C}" destId="{BD77AE3D-28F9-4D92-A190-C8CCE08D69A0}" srcOrd="0" destOrd="1" presId="urn:microsoft.com/office/officeart/2009/3/layout/StepUpProcess"/>
    <dgm:cxn modelId="{93729C19-7A6C-4A55-A771-833D07AE0709}" type="presOf" srcId="{5D557FEC-1802-4046-8677-51583B230E09}" destId="{40DFEEDB-2B2A-4BF0-8D86-2CD584099FB5}" srcOrd="0" destOrd="6" presId="urn:microsoft.com/office/officeart/2009/3/layout/StepUpProcess"/>
    <dgm:cxn modelId="{31F88620-75D0-42D4-8438-346108322DF2}" srcId="{F2665EAD-1BF9-4C17-B787-5B6B7600B6B6}" destId="{2E2AC351-F915-43CD-950C-8FEDB4D6152C}" srcOrd="0" destOrd="0" parTransId="{892F12A1-D1E8-4BB1-8529-812DF402442C}" sibTransId="{BFDF149E-3AD3-439E-86F7-2BA58D57304C}"/>
    <dgm:cxn modelId="{247AF324-1EA9-48B0-9A23-5C4A38CCD694}" type="presOf" srcId="{F2665EAD-1BF9-4C17-B787-5B6B7600B6B6}" destId="{BD77AE3D-28F9-4D92-A190-C8CCE08D69A0}" srcOrd="0" destOrd="0" presId="urn:microsoft.com/office/officeart/2009/3/layout/StepUpProcess"/>
    <dgm:cxn modelId="{56D06D30-0EC6-4FF9-83B8-ADDE1D0C1F1E}" type="presOf" srcId="{50F573C7-57B1-4DE9-9ADF-7E1408103CC9}" destId="{40DFEEDB-2B2A-4BF0-8D86-2CD584099FB5}" srcOrd="0" destOrd="5" presId="urn:microsoft.com/office/officeart/2009/3/layout/StepUpProcess"/>
    <dgm:cxn modelId="{93099C32-04A4-4489-9806-219C724045DE}" type="presOf" srcId="{0CFF1691-47E7-43B9-A6C5-880FB5F328FD}" destId="{EA1DAA11-6E36-4453-BB20-FE8E72443522}" srcOrd="0" destOrd="4" presId="urn:microsoft.com/office/officeart/2009/3/layout/StepUpProcess"/>
    <dgm:cxn modelId="{F8075834-C353-4720-9448-664BA449A0B2}" type="presOf" srcId="{48670B19-A5F2-4637-94BB-62507832BEA7}" destId="{40DFEEDB-2B2A-4BF0-8D86-2CD584099FB5}" srcOrd="0" destOrd="0" presId="urn:microsoft.com/office/officeart/2009/3/layout/StepUpProcess"/>
    <dgm:cxn modelId="{B9874A67-6132-4048-B810-4CB385FC96AA}" type="presOf" srcId="{C186FD11-125D-4E7B-8873-D7E77267D66F}" destId="{40DFEEDB-2B2A-4BF0-8D86-2CD584099FB5}" srcOrd="0" destOrd="1" presId="urn:microsoft.com/office/officeart/2009/3/layout/StepUpProcess"/>
    <dgm:cxn modelId="{B000836B-FF4E-4BF8-B1E0-8D4937429BEC}" type="presOf" srcId="{54A06A3E-85D6-43DD-9588-562F70CFF3C1}" destId="{EA1DAA11-6E36-4453-BB20-FE8E72443522}" srcOrd="0" destOrd="6" presId="urn:microsoft.com/office/officeart/2009/3/layout/StepUpProcess"/>
    <dgm:cxn modelId="{834EE84C-1A4F-4B21-B5AB-F6E7C6AB0377}" srcId="{F661682F-B52F-4024-B9CC-96E767B679BA}" destId="{7BB14F5C-8C50-43B5-A25E-7596392DFE91}" srcOrd="1" destOrd="0" parTransId="{971AD079-D273-4020-A0DD-F59052976467}" sibTransId="{1683690B-6C7E-4745-90C1-A820BF9CFC50}"/>
    <dgm:cxn modelId="{58098071-CFF1-4F57-A11D-8827EE2510AE}" srcId="{48670B19-A5F2-4637-94BB-62507832BEA7}" destId="{50F573C7-57B1-4DE9-9ADF-7E1408103CC9}" srcOrd="4" destOrd="0" parTransId="{B64C336E-807C-4F23-8DF1-603926B611B3}" sibTransId="{DD791735-E91E-4B43-B0E1-4E6B71B29BAA}"/>
    <dgm:cxn modelId="{0135A051-FD32-43A4-B0E1-529979984E9B}" srcId="{F661682F-B52F-4024-B9CC-96E767B679BA}" destId="{48670B19-A5F2-4637-94BB-62507832BEA7}" srcOrd="0" destOrd="0" parTransId="{33F97FA7-C4D8-4F9F-BAE0-2EECCF6C50B4}" sibTransId="{687772B6-69D4-434F-AEBC-364D173B6E38}"/>
    <dgm:cxn modelId="{E618B275-82F6-4522-809F-83233DC7C00A}" type="presOf" srcId="{2D5C29B6-D07B-4805-814C-B085395831C4}" destId="{40DFEEDB-2B2A-4BF0-8D86-2CD584099FB5}" srcOrd="0" destOrd="7" presId="urn:microsoft.com/office/officeart/2009/3/layout/StepUpProcess"/>
    <dgm:cxn modelId="{3DF93256-C483-4747-BF6A-1BD4D6233A99}" type="presOf" srcId="{F661682F-B52F-4024-B9CC-96E767B679BA}" destId="{08C196F2-2A21-4776-89D1-EF18FBBBC733}" srcOrd="0" destOrd="0" presId="urn:microsoft.com/office/officeart/2009/3/layout/StepUpProcess"/>
    <dgm:cxn modelId="{8FFD1F58-10B2-484A-8AC5-5D576B6F637F}" srcId="{48670B19-A5F2-4637-94BB-62507832BEA7}" destId="{63E5B7BE-6502-4C99-9A97-3963D04299BF}" srcOrd="3" destOrd="0" parTransId="{36ECA43E-D232-4D53-8416-916F246251B3}" sibTransId="{2B0A6E36-8421-4534-ABBF-36A098D35C66}"/>
    <dgm:cxn modelId="{57F9D37B-E06F-4893-BD8C-9CEA6C637457}" type="presOf" srcId="{C41BF47A-FCED-4CCE-9DBC-EB4225F07D19}" destId="{40DFEEDB-2B2A-4BF0-8D86-2CD584099FB5}" srcOrd="0" destOrd="3" presId="urn:microsoft.com/office/officeart/2009/3/layout/StepUpProcess"/>
    <dgm:cxn modelId="{12F32784-4826-4123-8859-1EB183D7CB39}" srcId="{F661682F-B52F-4024-B9CC-96E767B679BA}" destId="{F2665EAD-1BF9-4C17-B787-5B6B7600B6B6}" srcOrd="2" destOrd="0" parTransId="{AA023610-68A1-48FE-95A4-8F8CF2296225}" sibTransId="{00CF9342-9157-47D7-9B0D-A54E0EC36DF0}"/>
    <dgm:cxn modelId="{91EDC188-D44B-4074-B483-1BA4F8B2A4E5}" srcId="{7BB14F5C-8C50-43B5-A25E-7596392DFE91}" destId="{0CFF1691-47E7-43B9-A6C5-880FB5F328FD}" srcOrd="3" destOrd="0" parTransId="{3CF58FD4-AF0E-4059-8242-43E395E15E15}" sibTransId="{660EEFD8-4752-49F1-93E8-D44CABF50643}"/>
    <dgm:cxn modelId="{C6EA158F-4BC0-42F8-92DB-056DED8CFA88}" srcId="{48670B19-A5F2-4637-94BB-62507832BEA7}" destId="{C41BF47A-FCED-4CCE-9DBC-EB4225F07D19}" srcOrd="2" destOrd="0" parTransId="{42E01799-25B6-46A3-BB9B-B1043B8F897F}" sibTransId="{1F089986-719F-44D9-A084-740AC4A1E4D3}"/>
    <dgm:cxn modelId="{E658EE99-0449-4303-875D-FC4F8B05347B}" type="presOf" srcId="{63E5B7BE-6502-4C99-9A97-3963D04299BF}" destId="{40DFEEDB-2B2A-4BF0-8D86-2CD584099FB5}" srcOrd="0" destOrd="4" presId="urn:microsoft.com/office/officeart/2009/3/layout/StepUpProcess"/>
    <dgm:cxn modelId="{7B6726B2-B09E-47A9-A8C5-DCF92426B1EB}" srcId="{7BB14F5C-8C50-43B5-A25E-7596392DFE91}" destId="{44EEA1B1-ADFE-4B14-8513-0A8BCF89DD60}" srcOrd="4" destOrd="0" parTransId="{4848499F-4ECD-42C6-AFF8-5E9F3971B30E}" sibTransId="{07D4AFC7-6B5B-42FC-9801-85404B43C645}"/>
    <dgm:cxn modelId="{4FBC79B2-7B42-4445-839A-06EB20EA103F}" type="presOf" srcId="{78470EE8-96B3-41FD-9D75-20AAE5632FFC}" destId="{EA1DAA11-6E36-4453-BB20-FE8E72443522}" srcOrd="0" destOrd="2" presId="urn:microsoft.com/office/officeart/2009/3/layout/StepUpProcess"/>
    <dgm:cxn modelId="{5897D9B3-9ECA-48DF-BB6F-110AF8DD5969}" srcId="{7BB14F5C-8C50-43B5-A25E-7596392DFE91}" destId="{78470EE8-96B3-41FD-9D75-20AAE5632FFC}" srcOrd="1" destOrd="0" parTransId="{49A450CE-5565-47FD-9E20-36DBEBBF31D5}" sibTransId="{8A9F8C4E-F1C7-4198-9BC4-A8FCFA88AAEF}"/>
    <dgm:cxn modelId="{C5D1D5BF-946B-470B-8301-1CC42FAEEDA6}" srcId="{7BB14F5C-8C50-43B5-A25E-7596392DFE91}" destId="{54A06A3E-85D6-43DD-9588-562F70CFF3C1}" srcOrd="5" destOrd="0" parTransId="{D6D6CEBD-7234-49E5-80A2-61FB2A1D35F1}" sibTransId="{C50E6E0C-6910-4045-8FBD-6D4E205EFE1E}"/>
    <dgm:cxn modelId="{11539EC4-0974-4F81-92D1-543B1021CB03}" srcId="{7BB14F5C-8C50-43B5-A25E-7596392DFE91}" destId="{77CDF6D7-55D4-4876-9A3C-476634934780}" srcOrd="0" destOrd="0" parTransId="{3A236171-F8B6-479E-B5BD-99AC013C6DFE}" sibTransId="{5C99B5A8-3ABF-40BE-A33D-2250B49F55FE}"/>
    <dgm:cxn modelId="{7836FAC8-5F14-4CD2-A740-0609CF99CCAF}" type="presOf" srcId="{7BB14F5C-8C50-43B5-A25E-7596392DFE91}" destId="{EA1DAA11-6E36-4453-BB20-FE8E72443522}" srcOrd="0" destOrd="0" presId="urn:microsoft.com/office/officeart/2009/3/layout/StepUpProcess"/>
    <dgm:cxn modelId="{BE2B06CB-919E-4224-989C-89A662CAE99D}" srcId="{48670B19-A5F2-4637-94BB-62507832BEA7}" destId="{C186FD11-125D-4E7B-8873-D7E77267D66F}" srcOrd="0" destOrd="0" parTransId="{C603B803-FC30-4ACB-BEF7-FA387921D289}" sibTransId="{26F78399-90CF-4677-802D-BBC15EA03130}"/>
    <dgm:cxn modelId="{236FC1DB-7416-4AD4-B1F7-3DFE7C51CC25}" type="presOf" srcId="{77CDF6D7-55D4-4876-9A3C-476634934780}" destId="{EA1DAA11-6E36-4453-BB20-FE8E72443522}" srcOrd="0" destOrd="1" presId="urn:microsoft.com/office/officeart/2009/3/layout/StepUpProcess"/>
    <dgm:cxn modelId="{BDB861EC-8153-4715-8CFE-4B1584DF4CC6}" srcId="{7BB14F5C-8C50-43B5-A25E-7596392DFE91}" destId="{02DACD05-589F-4CF1-9E31-952F834B7353}" srcOrd="2" destOrd="0" parTransId="{5F60354E-5166-4D71-B62D-B98533DDD156}" sibTransId="{CC3683DA-F0E2-44E9-821E-3FC5CD1873FC}"/>
    <dgm:cxn modelId="{27DB6AF1-6E9C-4DAF-BAC7-B892F0400B74}" srcId="{48670B19-A5F2-4637-94BB-62507832BEA7}" destId="{5D557FEC-1802-4046-8677-51583B230E09}" srcOrd="5" destOrd="0" parTransId="{E521372E-214C-4579-BD3B-E41FF8AD577E}" sibTransId="{F4A90235-8409-4A34-BBD8-F335C7655152}"/>
    <dgm:cxn modelId="{31C6CFF5-4A84-4BF5-961C-60B7008DC426}" srcId="{48670B19-A5F2-4637-94BB-62507832BEA7}" destId="{2D5C29B6-D07B-4805-814C-B085395831C4}" srcOrd="6" destOrd="0" parTransId="{9BBCED93-93E2-4260-9675-04874F386F54}" sibTransId="{C9A5CBC9-A850-4BA0-86B0-A20311DB1AD4}"/>
    <dgm:cxn modelId="{C58014F7-FDC6-48F2-B7D8-5654C6A7DBB7}" type="presOf" srcId="{44EEA1B1-ADFE-4B14-8513-0A8BCF89DD60}" destId="{EA1DAA11-6E36-4453-BB20-FE8E72443522}" srcOrd="0" destOrd="5" presId="urn:microsoft.com/office/officeart/2009/3/layout/StepUpProcess"/>
    <dgm:cxn modelId="{A6282DFA-CAA3-4C1D-A763-1F18F24F560E}" type="presOf" srcId="{FDE32628-00C9-4131-B5AD-91211F177600}" destId="{40DFEEDB-2B2A-4BF0-8D86-2CD584099FB5}" srcOrd="0" destOrd="2" presId="urn:microsoft.com/office/officeart/2009/3/layout/StepUpProcess"/>
    <dgm:cxn modelId="{321512DA-A8D3-45A3-BF85-F4FD08216235}" type="presParOf" srcId="{08C196F2-2A21-4776-89D1-EF18FBBBC733}" destId="{0DE55D56-93BD-485A-966B-56F9E63A3C13}" srcOrd="0" destOrd="0" presId="urn:microsoft.com/office/officeart/2009/3/layout/StepUpProcess"/>
    <dgm:cxn modelId="{2A88E1CB-F3C6-4151-9EEF-822937C98547}" type="presParOf" srcId="{0DE55D56-93BD-485A-966B-56F9E63A3C13}" destId="{BEBCAA5B-6559-4FAB-98B3-CE9C7360F6EA}" srcOrd="0" destOrd="0" presId="urn:microsoft.com/office/officeart/2009/3/layout/StepUpProcess"/>
    <dgm:cxn modelId="{F3A8D5C4-BA68-477D-BDFF-7CCCD7120C61}" type="presParOf" srcId="{0DE55D56-93BD-485A-966B-56F9E63A3C13}" destId="{40DFEEDB-2B2A-4BF0-8D86-2CD584099FB5}" srcOrd="1" destOrd="0" presId="urn:microsoft.com/office/officeart/2009/3/layout/StepUpProcess"/>
    <dgm:cxn modelId="{29EFC498-E6F6-4240-82FE-7C7B3B241D84}" type="presParOf" srcId="{0DE55D56-93BD-485A-966B-56F9E63A3C13}" destId="{2CCF576F-531B-4255-A8F3-E63C1A7BAF5E}" srcOrd="2" destOrd="0" presId="urn:microsoft.com/office/officeart/2009/3/layout/StepUpProcess"/>
    <dgm:cxn modelId="{F4F84CF9-2A2D-4749-BBBD-BC40ECF3B4AF}" type="presParOf" srcId="{08C196F2-2A21-4776-89D1-EF18FBBBC733}" destId="{3DF22A3E-8F32-4B0C-8658-B9D504B2FBE3}" srcOrd="1" destOrd="0" presId="urn:microsoft.com/office/officeart/2009/3/layout/StepUpProcess"/>
    <dgm:cxn modelId="{B50E9B82-614C-4F69-84A7-61963F77E1F8}" type="presParOf" srcId="{3DF22A3E-8F32-4B0C-8658-B9D504B2FBE3}" destId="{52C70DA4-0156-4517-AA3D-2A0AE49868DE}" srcOrd="0" destOrd="0" presId="urn:microsoft.com/office/officeart/2009/3/layout/StepUpProcess"/>
    <dgm:cxn modelId="{4FE68C83-09FF-4166-948D-89994CFA8EEE}" type="presParOf" srcId="{08C196F2-2A21-4776-89D1-EF18FBBBC733}" destId="{DB554ECA-314C-4E34-A73E-CA2AA55F86B1}" srcOrd="2" destOrd="0" presId="urn:microsoft.com/office/officeart/2009/3/layout/StepUpProcess"/>
    <dgm:cxn modelId="{D2369E8F-5F23-4EF1-9A9E-C8449FF8699D}" type="presParOf" srcId="{DB554ECA-314C-4E34-A73E-CA2AA55F86B1}" destId="{2ABF2F55-AECD-4DD7-A7C7-A66C3FB13B2A}" srcOrd="0" destOrd="0" presId="urn:microsoft.com/office/officeart/2009/3/layout/StepUpProcess"/>
    <dgm:cxn modelId="{E94B42B6-FCD7-4763-927A-B2F26D476A3A}" type="presParOf" srcId="{DB554ECA-314C-4E34-A73E-CA2AA55F86B1}" destId="{EA1DAA11-6E36-4453-BB20-FE8E72443522}" srcOrd="1" destOrd="0" presId="urn:microsoft.com/office/officeart/2009/3/layout/StepUpProcess"/>
    <dgm:cxn modelId="{3FACA25E-6A90-46F2-BBB6-3EA6EA2C68CF}" type="presParOf" srcId="{DB554ECA-314C-4E34-A73E-CA2AA55F86B1}" destId="{12A81797-F60F-4006-B395-21144FC3656D}" srcOrd="2" destOrd="0" presId="urn:microsoft.com/office/officeart/2009/3/layout/StepUpProcess"/>
    <dgm:cxn modelId="{AE151695-F00F-45FF-B1C3-F1A4F36DE75B}" type="presParOf" srcId="{08C196F2-2A21-4776-89D1-EF18FBBBC733}" destId="{79184C92-A1C1-4045-8613-BD3AF61EA9E0}" srcOrd="3" destOrd="0" presId="urn:microsoft.com/office/officeart/2009/3/layout/StepUpProcess"/>
    <dgm:cxn modelId="{32D967BE-3DB1-40FB-BBB5-F658D8110210}" type="presParOf" srcId="{79184C92-A1C1-4045-8613-BD3AF61EA9E0}" destId="{62E5DAB0-8937-4CC6-B7AA-6CD17E6425BE}" srcOrd="0" destOrd="0" presId="urn:microsoft.com/office/officeart/2009/3/layout/StepUpProcess"/>
    <dgm:cxn modelId="{006C1D4A-3A55-4CB3-A50E-3CE7706868F6}" type="presParOf" srcId="{08C196F2-2A21-4776-89D1-EF18FBBBC733}" destId="{3460767C-AFEB-4DCD-A3BA-7251EA0B3D7D}" srcOrd="4" destOrd="0" presId="urn:microsoft.com/office/officeart/2009/3/layout/StepUpProcess"/>
    <dgm:cxn modelId="{ECFEB5BA-CE45-4A3B-8799-2A13A7B9E298}" type="presParOf" srcId="{3460767C-AFEB-4DCD-A3BA-7251EA0B3D7D}" destId="{741EDE0B-5D99-4332-8343-150CD9682BA7}" srcOrd="0" destOrd="0" presId="urn:microsoft.com/office/officeart/2009/3/layout/StepUpProcess"/>
    <dgm:cxn modelId="{2852C636-9C95-4712-9D0A-B18B13E162D4}" type="presParOf" srcId="{3460767C-AFEB-4DCD-A3BA-7251EA0B3D7D}" destId="{BD77AE3D-28F9-4D92-A190-C8CCE08D69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6C6C0-C957-429B-828C-44DFC5E21D1B}">
      <dsp:nvSpPr>
        <dsp:cNvPr id="0" name=""/>
        <dsp:cNvSpPr/>
      </dsp:nvSpPr>
      <dsp:spPr>
        <a:xfrm>
          <a:off x="10490" y="19546"/>
          <a:ext cx="1849886" cy="10271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環境因素</a:t>
          </a:r>
        </a:p>
      </dsp:txBody>
      <dsp:txXfrm>
        <a:off x="10490" y="19546"/>
        <a:ext cx="1849886" cy="684739"/>
      </dsp:txXfrm>
    </dsp:sp>
    <dsp:sp modelId="{E961B707-CD42-4DEF-A9EB-A2D97989037A}">
      <dsp:nvSpPr>
        <dsp:cNvPr id="0" name=""/>
        <dsp:cNvSpPr/>
      </dsp:nvSpPr>
      <dsp:spPr>
        <a:xfrm>
          <a:off x="202629" y="632568"/>
          <a:ext cx="2221787" cy="4322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家庭失功能</a:t>
          </a:r>
          <a:endParaRPr lang="zh-TW" altLang="en-US" sz="2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成人示範</a:t>
          </a: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學校環境不良</a:t>
          </a: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人際孤立或衝突</a:t>
          </a: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週年效應</a:t>
          </a: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媒體影響</a:t>
          </a:r>
        </a:p>
      </dsp:txBody>
      <dsp:txXfrm>
        <a:off x="267703" y="697642"/>
        <a:ext cx="2091639" cy="4192585"/>
      </dsp:txXfrm>
    </dsp:sp>
    <dsp:sp modelId="{1E0D67CF-F1C9-44DF-9EE6-3D99766FBB4D}">
      <dsp:nvSpPr>
        <dsp:cNvPr id="0" name=""/>
        <dsp:cNvSpPr/>
      </dsp:nvSpPr>
      <dsp:spPr>
        <a:xfrm rot="115462">
          <a:off x="2186723" y="185534"/>
          <a:ext cx="692659" cy="460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400" kern="1200"/>
        </a:p>
      </dsp:txBody>
      <dsp:txXfrm>
        <a:off x="2186762" y="275240"/>
        <a:ext cx="554624" cy="276070"/>
      </dsp:txXfrm>
    </dsp:sp>
    <dsp:sp modelId="{E7BB3113-5FEF-494E-8DBD-527BAF7A2545}">
      <dsp:nvSpPr>
        <dsp:cNvPr id="0" name=""/>
        <dsp:cNvSpPr/>
      </dsp:nvSpPr>
      <dsp:spPr>
        <a:xfrm>
          <a:off x="3166543" y="125586"/>
          <a:ext cx="1849886" cy="10271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個人因素</a:t>
          </a: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66543" y="125586"/>
        <a:ext cx="1849886" cy="684739"/>
      </dsp:txXfrm>
    </dsp:sp>
    <dsp:sp modelId="{E1485CB4-E58F-493F-918C-34997ACE3EEB}">
      <dsp:nvSpPr>
        <dsp:cNvPr id="0" name=""/>
        <dsp:cNvSpPr/>
      </dsp:nvSpPr>
      <dsp:spPr>
        <a:xfrm>
          <a:off x="3342043" y="856404"/>
          <a:ext cx="2255066" cy="3992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對死亡</a:t>
          </a: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的概念</a:t>
          </a: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引起注意</a:t>
          </a: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藥物濫用</a:t>
          </a: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人我界限分化不清</a:t>
          </a: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心理需求不滿足</a:t>
          </a: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精神疾病</a:t>
          </a:r>
        </a:p>
      </dsp:txBody>
      <dsp:txXfrm>
        <a:off x="3408092" y="922453"/>
        <a:ext cx="2122968" cy="3860758"/>
      </dsp:txXfrm>
    </dsp:sp>
    <dsp:sp modelId="{C7EBA7EA-FB63-4A60-B513-DEB33AB073D3}">
      <dsp:nvSpPr>
        <dsp:cNvPr id="0" name=""/>
        <dsp:cNvSpPr/>
      </dsp:nvSpPr>
      <dsp:spPr>
        <a:xfrm rot="21575036">
          <a:off x="5347122" y="226233"/>
          <a:ext cx="701106" cy="460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400" kern="1200"/>
        </a:p>
      </dsp:txBody>
      <dsp:txXfrm>
        <a:off x="5347124" y="318758"/>
        <a:ext cx="563071" cy="276070"/>
      </dsp:txXfrm>
    </dsp:sp>
    <dsp:sp modelId="{E39EC25F-8D02-4CDF-86A3-FB92DCE3AAD3}">
      <dsp:nvSpPr>
        <dsp:cNvPr id="0" name=""/>
        <dsp:cNvSpPr/>
      </dsp:nvSpPr>
      <dsp:spPr>
        <a:xfrm>
          <a:off x="6339236" y="102546"/>
          <a:ext cx="1849886" cy="10271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突發因素</a:t>
          </a: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39236" y="102546"/>
        <a:ext cx="1849886" cy="684739"/>
      </dsp:txXfrm>
    </dsp:sp>
    <dsp:sp modelId="{9D27B5BA-E91B-48FD-8943-4B5512750259}">
      <dsp:nvSpPr>
        <dsp:cNvPr id="0" name=""/>
        <dsp:cNvSpPr/>
      </dsp:nvSpPr>
      <dsp:spPr>
        <a:xfrm>
          <a:off x="6641620" y="787286"/>
          <a:ext cx="2001299" cy="4085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親人死亡</a:t>
          </a: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家人爭執</a:t>
          </a: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友誼決裂</a:t>
          </a: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師生衝突</a:t>
          </a: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退學</a:t>
          </a: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成績不理想</a:t>
          </a: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失戀</a:t>
          </a:r>
        </a:p>
      </dsp:txBody>
      <dsp:txXfrm>
        <a:off x="6700236" y="845902"/>
        <a:ext cx="1884067" cy="3967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9B2A8-1E7F-46A4-9350-F226ACE7B921}">
      <dsp:nvSpPr>
        <dsp:cNvPr id="0" name=""/>
        <dsp:cNvSpPr/>
      </dsp:nvSpPr>
      <dsp:spPr>
        <a:xfrm>
          <a:off x="1284" y="0"/>
          <a:ext cx="701861" cy="70186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5205D-0E83-4450-9678-6371A286087C}">
      <dsp:nvSpPr>
        <dsp:cNvPr id="0" name=""/>
        <dsp:cNvSpPr/>
      </dsp:nvSpPr>
      <dsp:spPr>
        <a:xfrm>
          <a:off x="71470" y="70186"/>
          <a:ext cx="561489" cy="561489"/>
        </a:xfrm>
        <a:prstGeom prst="chord">
          <a:avLst>
            <a:gd name="adj1" fmla="val 1168272"/>
            <a:gd name="adj2" fmla="val 96317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98FE5-9D89-4053-ADA5-551999941AF4}">
      <dsp:nvSpPr>
        <dsp:cNvPr id="0" name=""/>
        <dsp:cNvSpPr/>
      </dsp:nvSpPr>
      <dsp:spPr>
        <a:xfrm>
          <a:off x="849367" y="701861"/>
          <a:ext cx="2076341" cy="29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zh-TW" sz="20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個體化與一體化的衝突</a:t>
          </a:r>
          <a:r>
            <a:rPr lang="zh-TW" altLang="zh-TW" sz="2000" b="0" kern="1200">
              <a:latin typeface="微軟正黑體" panose="020B0604030504040204" pitchFamily="34" charset="-120"/>
              <a:ea typeface="微軟正黑體" panose="020B0604030504040204" pitchFamily="34" charset="-120"/>
            </a:rPr>
            <a:t>與平衡</a:t>
          </a:r>
          <a:endParaRPr lang="en-US" altLang="zh-TW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zh-TW" sz="20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手足關係的互助與競爭、比較與父母相對回應</a:t>
          </a:r>
          <a:endParaRPr lang="en-US" altLang="zh-TW" sz="20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zh-TW" sz="2000" b="0" kern="1200">
              <a:latin typeface="微軟正黑體" panose="020B0604030504040204" pitchFamily="34" charset="-120"/>
              <a:ea typeface="微軟正黑體" panose="020B0604030504040204" pitchFamily="34" charset="-120"/>
            </a:rPr>
            <a:t>父母婚姻衝突</a:t>
          </a:r>
          <a:endParaRPr lang="en-US" altLang="zh-TW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家庭暴力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en-US" sz="20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貧窮文化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父母管教方式不當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en-US" sz="20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親職化子女</a:t>
          </a:r>
        </a:p>
      </dsp:txBody>
      <dsp:txXfrm>
        <a:off x="849367" y="701861"/>
        <a:ext cx="2076341" cy="2953669"/>
      </dsp:txXfrm>
    </dsp:sp>
    <dsp:sp modelId="{890A88D1-FA6E-4363-A170-C515FD5E62E8}">
      <dsp:nvSpPr>
        <dsp:cNvPr id="0" name=""/>
        <dsp:cNvSpPr/>
      </dsp:nvSpPr>
      <dsp:spPr>
        <a:xfrm>
          <a:off x="849367" y="0"/>
          <a:ext cx="2076341" cy="7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家庭</a:t>
          </a:r>
        </a:p>
      </dsp:txBody>
      <dsp:txXfrm>
        <a:off x="849367" y="0"/>
        <a:ext cx="2076341" cy="701861"/>
      </dsp:txXfrm>
    </dsp:sp>
    <dsp:sp modelId="{C4189F87-5335-492B-9A28-5DE9D15036CC}">
      <dsp:nvSpPr>
        <dsp:cNvPr id="0" name=""/>
        <dsp:cNvSpPr/>
      </dsp:nvSpPr>
      <dsp:spPr>
        <a:xfrm>
          <a:off x="3071930" y="0"/>
          <a:ext cx="701861" cy="70186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62729-9F1C-4AE3-A231-14930174F2DB}">
      <dsp:nvSpPr>
        <dsp:cNvPr id="0" name=""/>
        <dsp:cNvSpPr/>
      </dsp:nvSpPr>
      <dsp:spPr>
        <a:xfrm>
          <a:off x="3142117" y="70186"/>
          <a:ext cx="561489" cy="561489"/>
        </a:xfrm>
        <a:prstGeom prst="chord">
          <a:avLst>
            <a:gd name="adj1" fmla="val 20431728"/>
            <a:gd name="adj2" fmla="val 1196827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6E89E-B0EB-43EC-9204-FD5FD7973222}">
      <dsp:nvSpPr>
        <dsp:cNvPr id="0" name=""/>
        <dsp:cNvSpPr/>
      </dsp:nvSpPr>
      <dsp:spPr>
        <a:xfrm>
          <a:off x="3663772" y="701861"/>
          <a:ext cx="2588824" cy="29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zh-TW" sz="20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對學生的個別差異性不敏感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對學生有不當的期望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zh-TW" sz="20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對行為的管教不一致</a:t>
          </a:r>
          <a:endParaRPr lang="en-US" altLang="zh-TW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教學內容缺乏功能性及生活相關性，未能有效指導重要的技能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en-US" sz="20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不適當行為的增強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學校品行的不良示範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en-US" sz="20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背負大筆債務</a:t>
          </a:r>
          <a:endParaRPr lang="en-US" altLang="zh-TW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63772" y="701861"/>
        <a:ext cx="2588824" cy="2953669"/>
      </dsp:txXfrm>
    </dsp:sp>
    <dsp:sp modelId="{2A30E797-BCC1-437D-8AE7-C1798D37F8AD}">
      <dsp:nvSpPr>
        <dsp:cNvPr id="0" name=""/>
        <dsp:cNvSpPr/>
      </dsp:nvSpPr>
      <dsp:spPr>
        <a:xfrm>
          <a:off x="3920014" y="0"/>
          <a:ext cx="2076341" cy="7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</a:p>
      </dsp:txBody>
      <dsp:txXfrm>
        <a:off x="3920014" y="0"/>
        <a:ext cx="2076341" cy="701861"/>
      </dsp:txXfrm>
    </dsp:sp>
    <dsp:sp modelId="{78F9FFA9-91AB-4E85-AC53-A062E02E0B59}">
      <dsp:nvSpPr>
        <dsp:cNvPr id="0" name=""/>
        <dsp:cNvSpPr/>
      </dsp:nvSpPr>
      <dsp:spPr>
        <a:xfrm>
          <a:off x="6398818" y="0"/>
          <a:ext cx="701861" cy="70186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D2A27-8A18-40AD-A85F-2B1F6EEF277D}">
      <dsp:nvSpPr>
        <dsp:cNvPr id="0" name=""/>
        <dsp:cNvSpPr/>
      </dsp:nvSpPr>
      <dsp:spPr>
        <a:xfrm>
          <a:off x="6469004" y="70186"/>
          <a:ext cx="561489" cy="561489"/>
        </a:xfrm>
        <a:prstGeom prst="chord">
          <a:avLst>
            <a:gd name="adj1" fmla="val 162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72CD9-AE17-4236-8F04-7A8E73CE3AE2}">
      <dsp:nvSpPr>
        <dsp:cNvPr id="0" name=""/>
        <dsp:cNvSpPr/>
      </dsp:nvSpPr>
      <dsp:spPr>
        <a:xfrm>
          <a:off x="7246901" y="701861"/>
          <a:ext cx="2076341" cy="29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zh-TW" sz="20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缺少正</a:t>
          </a:r>
          <a:r>
            <a:rPr lang="zh-TW" altLang="en-US" sz="20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向</a:t>
          </a:r>
          <a:r>
            <a:rPr lang="zh-TW" altLang="zh-TW" sz="20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同儕關係，且不易建立</a:t>
          </a:r>
          <a:endParaRPr lang="en-US" altLang="zh-TW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大眾傳播媒體影響自我意象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zh-TW" sz="20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社會階層與貧窮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多元文化的衝突與矛盾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zh-TW" altLang="zh-TW" sz="20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後現代化的消費型態</a:t>
          </a:r>
        </a:p>
      </dsp:txBody>
      <dsp:txXfrm>
        <a:off x="7246901" y="701861"/>
        <a:ext cx="2076341" cy="2953669"/>
      </dsp:txXfrm>
    </dsp:sp>
    <dsp:sp modelId="{BE6C535B-2063-40A9-B113-03AF9B225E54}">
      <dsp:nvSpPr>
        <dsp:cNvPr id="0" name=""/>
        <dsp:cNvSpPr/>
      </dsp:nvSpPr>
      <dsp:spPr>
        <a:xfrm>
          <a:off x="7246901" y="0"/>
          <a:ext cx="2076341" cy="7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社會文化</a:t>
          </a:r>
          <a:endParaRPr lang="en-US" altLang="zh-TW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46901" y="0"/>
        <a:ext cx="2076341" cy="701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DD8B9-5850-4D48-A960-6FBDCB314D17}">
      <dsp:nvSpPr>
        <dsp:cNvPr id="0" name=""/>
        <dsp:cNvSpPr/>
      </dsp:nvSpPr>
      <dsp:spPr>
        <a:xfrm rot="16200000">
          <a:off x="-457831" y="461950"/>
          <a:ext cx="4886003" cy="396210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自傷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控制感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轉移注意力</a:t>
          </a:r>
          <a:r>
            <a:rPr lang="en-US" altLang="zh-TW" sz="2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200" b="0" i="0" kern="1200" dirty="0">
              <a:solidFill>
                <a:schemeClr val="tx1"/>
              </a:solidFill>
            </a:rPr>
            <a:t>逃避內在無法承受之苦</a:t>
          </a:r>
          <a:endParaRPr lang="zh-TW" altLang="en-US" sz="22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重新感覺自己的存在感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自我懲罰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抵抗自殺</a:t>
          </a:r>
        </a:p>
      </dsp:txBody>
      <dsp:txXfrm rot="5400000">
        <a:off x="4120" y="977200"/>
        <a:ext cx="3962102" cy="2931601"/>
      </dsp:txXfrm>
    </dsp:sp>
    <dsp:sp modelId="{9D14E609-9B70-4710-AD9A-AAEF6D9641FC}">
      <dsp:nvSpPr>
        <dsp:cNvPr id="0" name=""/>
        <dsp:cNvSpPr/>
      </dsp:nvSpPr>
      <dsp:spPr>
        <a:xfrm rot="16200000">
          <a:off x="3801428" y="461950"/>
          <a:ext cx="4886003" cy="3962102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自殺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想</a:t>
          </a:r>
          <a:r>
            <a:rPr lang="zh-TW" altLang="en-US" sz="24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解決痛苦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覺得自己是別人的麻煩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找不到存在的意義</a:t>
          </a:r>
          <a:r>
            <a:rPr lang="en-US" altLang="zh-TW" sz="2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找回自由與控制感</a:t>
          </a:r>
        </a:p>
      </dsp:txBody>
      <dsp:txXfrm rot="5400000">
        <a:off x="4263379" y="977200"/>
        <a:ext cx="3962102" cy="29316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7BDF8-C839-4F52-B8D0-23FEE89F0137}">
      <dsp:nvSpPr>
        <dsp:cNvPr id="0" name=""/>
        <dsp:cNvSpPr/>
      </dsp:nvSpPr>
      <dsp:spPr>
        <a:xfrm rot="16200000">
          <a:off x="-2321264" y="2321789"/>
          <a:ext cx="7313458" cy="266987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自殺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zh-TW" altLang="en-US" sz="2000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明知後果</a:t>
          </a:r>
          <a:endParaRPr lang="zh-TW" altLang="en-US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zh-TW" altLang="en-US" sz="2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直接或間接的採取消極或積極的行為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zh-TW" altLang="en-US" sz="2000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導致死亡</a:t>
          </a:r>
          <a:endParaRPr kumimoji="0" lang="zh-TW" altLang="en-US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526" y="1462691"/>
        <a:ext cx="2669878" cy="4388074"/>
      </dsp:txXfrm>
    </dsp:sp>
    <dsp:sp modelId="{616562C4-164D-4726-86CA-ABD9CCC18438}">
      <dsp:nvSpPr>
        <dsp:cNvPr id="0" name=""/>
        <dsp:cNvSpPr/>
      </dsp:nvSpPr>
      <dsp:spPr>
        <a:xfrm rot="16200000">
          <a:off x="2547661" y="504686"/>
          <a:ext cx="7313458" cy="630408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自殘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zh-TW" altLang="en-US" sz="2000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故意、直接傷害自己的身體來</a:t>
          </a:r>
          <a:r>
            <a:rPr kumimoji="0" lang="zh-TW" altLang="en-US" sz="2000" b="1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改變情緒狀態</a:t>
          </a:r>
          <a:endParaRPr lang="zh-TW" altLang="en-US" sz="2000" b="1" i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zh-TW" altLang="en-US" sz="2000" b="1" i="1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沒自殺意圖、無死亡的意願</a:t>
          </a:r>
          <a:endParaRPr kumimoji="0" lang="zh-TW" altLang="en-US" sz="2000" b="1" i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zh-TW" altLang="en-US" sz="2000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核心：</a:t>
          </a:r>
          <a:r>
            <a:rPr kumimoji="0" lang="zh-TW" altLang="en-US" sz="2000" b="1" i="1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掌握痛苦，</a:t>
          </a:r>
          <a:r>
            <a:rPr kumimoji="0" lang="zh-TW" altLang="en-US" sz="2000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以身體的疼痛，轉移心理創傷</a:t>
          </a:r>
          <a:r>
            <a:rPr kumimoji="0" lang="en-US" altLang="zh-TW" sz="2000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kumimoji="0" lang="zh-TW" altLang="en-US" sz="2000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非製造痛苦</a:t>
          </a:r>
          <a:r>
            <a:rPr kumimoji="0" lang="en-US" altLang="zh-TW" sz="2000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!!)</a:t>
          </a:r>
          <a:endParaRPr kumimoji="0" lang="zh-TW" altLang="en-US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504"/>
            </a:spcAft>
            <a:buChar char="•"/>
          </a:pPr>
          <a:r>
            <a:rPr kumimoji="0" lang="zh-TW" altLang="en-US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常見的自傷行為：割腕（劃破皮膚、流血）、咬手指、拔頭髮、徒手捶牆壁、撞牆、從事危險動作而導致意外</a:t>
          </a:r>
          <a:endParaRPr lang="zh-TW" altLang="en-US" sz="20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504"/>
            </a:spcAft>
            <a:buChar char="•"/>
          </a:pPr>
          <a:r>
            <a:rPr lang="zh-TW" altLang="en-US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對旁觀者而言，可能是自我毀滅的行為；但對身陷其中的人來說，他們真心相信這是在自我拯救。</a:t>
          </a:r>
        </a:p>
      </dsp:txBody>
      <dsp:txXfrm rot="5400000">
        <a:off x="3052348" y="1462691"/>
        <a:ext cx="6304084" cy="4388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CAA5B-6559-4FAB-98B3-CE9C7360F6EA}">
      <dsp:nvSpPr>
        <dsp:cNvPr id="0" name=""/>
        <dsp:cNvSpPr/>
      </dsp:nvSpPr>
      <dsp:spPr>
        <a:xfrm rot="5400000">
          <a:off x="518805" y="-766554"/>
          <a:ext cx="1567129" cy="260766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FEEDB-2B2A-4BF0-8D86-2CD584099FB5}">
      <dsp:nvSpPr>
        <dsp:cNvPr id="0" name=""/>
        <dsp:cNvSpPr/>
      </dsp:nvSpPr>
      <dsp:spPr>
        <a:xfrm>
          <a:off x="214628" y="0"/>
          <a:ext cx="3047841" cy="2251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主動關懷</a:t>
          </a:r>
          <a:r>
            <a:rPr lang="en-US" altLang="zh-TW" sz="20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.</a:t>
          </a:r>
          <a:r>
            <a:rPr lang="zh-TW" altLang="en-US" sz="20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積極聆聽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若不願接受幫助或不願談論，請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堅持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下去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瞭解情緒困擾的程度，評估其嚴重性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一懷疑，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立即詢問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隱密的地方談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如何問是其次，重點是你問了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若無法談論關於自殺的問題，找個可以提問的人</a:t>
          </a:r>
        </a:p>
      </dsp:txBody>
      <dsp:txXfrm>
        <a:off x="214628" y="0"/>
        <a:ext cx="3047841" cy="2251501"/>
      </dsp:txXfrm>
    </dsp:sp>
    <dsp:sp modelId="{2CCF576F-531B-4255-A8F3-E63C1A7BAF5E}">
      <dsp:nvSpPr>
        <dsp:cNvPr id="0" name=""/>
        <dsp:cNvSpPr/>
      </dsp:nvSpPr>
      <dsp:spPr>
        <a:xfrm>
          <a:off x="2513607" y="180776"/>
          <a:ext cx="444192" cy="444192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F2F55-AECD-4DD7-A7C7-A66C3FB13B2A}">
      <dsp:nvSpPr>
        <dsp:cNvPr id="0" name=""/>
        <dsp:cNvSpPr/>
      </dsp:nvSpPr>
      <dsp:spPr>
        <a:xfrm rot="5400000">
          <a:off x="3760198" y="241887"/>
          <a:ext cx="1567129" cy="260766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DAA11-6E36-4453-BB20-FE8E72443522}">
      <dsp:nvSpPr>
        <dsp:cNvPr id="0" name=""/>
        <dsp:cNvSpPr/>
      </dsp:nvSpPr>
      <dsp:spPr>
        <a:xfrm>
          <a:off x="3456004" y="834187"/>
          <a:ext cx="3139514" cy="2063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應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適當回應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與</a:t>
          </a:r>
          <a:r>
            <a:rPr lang="zh-TW" altLang="en-US" sz="2000" b="1" i="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支持陪伴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勸說成功在於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減少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當事人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被遺棄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的感覺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積極、專注地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傾聽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當事人遭遇的問題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「自殺」本身不是問題，而是當事人用來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解決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他所遭遇的</a:t>
          </a:r>
          <a:r>
            <a:rPr lang="zh-TW" altLang="en-US" sz="20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無解問題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不要急著評斷</a:t>
          </a:r>
          <a:r>
            <a:rPr lang="en-US" alt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當事人的遭遇、處境或想法。</a:t>
          </a:r>
          <a:r>
            <a:rPr lang="en-US" alt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提供當事人任何形式的「希望」</a:t>
          </a:r>
        </a:p>
      </dsp:txBody>
      <dsp:txXfrm>
        <a:off x="3456004" y="834187"/>
        <a:ext cx="3139514" cy="2063610"/>
      </dsp:txXfrm>
    </dsp:sp>
    <dsp:sp modelId="{12A81797-F60F-4006-B395-21144FC3656D}">
      <dsp:nvSpPr>
        <dsp:cNvPr id="0" name=""/>
        <dsp:cNvSpPr/>
      </dsp:nvSpPr>
      <dsp:spPr>
        <a:xfrm>
          <a:off x="5905059" y="1194338"/>
          <a:ext cx="444192" cy="444192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EDE0B-5D99-4332-8343-150CD9682BA7}">
      <dsp:nvSpPr>
        <dsp:cNvPr id="0" name=""/>
        <dsp:cNvSpPr/>
      </dsp:nvSpPr>
      <dsp:spPr>
        <a:xfrm rot="5400000">
          <a:off x="6878474" y="1394380"/>
          <a:ext cx="1567129" cy="260766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7AE3D-28F9-4D92-A190-C8CCE08D69A0}">
      <dsp:nvSpPr>
        <dsp:cNvPr id="0" name=""/>
        <dsp:cNvSpPr/>
      </dsp:nvSpPr>
      <dsp:spPr>
        <a:xfrm>
          <a:off x="6642192" y="2418858"/>
          <a:ext cx="2354218" cy="2063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轉介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資源轉介與持續關懷</a:t>
          </a:r>
        </a:p>
      </dsp:txBody>
      <dsp:txXfrm>
        <a:off x="6642192" y="2418858"/>
        <a:ext cx="2354218" cy="2063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1470F-3280-465B-89FF-3EF3315D7ACE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3CD24-A91E-4528-A153-801D58F5F5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927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D41B0-8587-43A2-ABEF-0EBCF8875800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E93A4-B820-4D53-BF06-0B8795D0D5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117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3A4-B820-4D53-BF06-0B8795D0D51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372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3A4-B820-4D53-BF06-0B8795D0D51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897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3A4-B820-4D53-BF06-0B8795D0D51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841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3A4-B820-4D53-BF06-0B8795D0D51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447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3A4-B820-4D53-BF06-0B8795D0D51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604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3A4-B820-4D53-BF06-0B8795D0D51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519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3A4-B820-4D53-BF06-0B8795D0D51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371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3A4-B820-4D53-BF06-0B8795D0D51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819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3A4-B820-4D53-BF06-0B8795D0D51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550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3A4-B820-4D53-BF06-0B8795D0D51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49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3A4-B820-4D53-BF06-0B8795D0D51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02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3A4-B820-4D53-BF06-0B8795D0D51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084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3A4-B820-4D53-BF06-0B8795D0D51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69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3A4-B820-4D53-BF06-0B8795D0D51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04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3A4-B820-4D53-BF06-0B8795D0D51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4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3A4-B820-4D53-BF06-0B8795D0D51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724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3A4-B820-4D53-BF06-0B8795D0D51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114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3A4-B820-4D53-BF06-0B8795D0D51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712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EBCA-E7EB-4041-ACD3-EBAF919BBDA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E8E-DE5A-40B4-B709-56FC7C91AB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0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EBCA-E7EB-4041-ACD3-EBAF919BBDA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E8E-DE5A-40B4-B709-56FC7C91AB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42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EBCA-E7EB-4041-ACD3-EBAF919BBDA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E8E-DE5A-40B4-B709-56FC7C91AB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09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EBCA-E7EB-4041-ACD3-EBAF919BBDA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E8E-DE5A-40B4-B709-56FC7C91AB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09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EBCA-E7EB-4041-ACD3-EBAF919BBDA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E8E-DE5A-40B4-B709-56FC7C91AB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14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EBCA-E7EB-4041-ACD3-EBAF919BBDA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E8E-DE5A-40B4-B709-56FC7C91AB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13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EBCA-E7EB-4041-ACD3-EBAF919BBDA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E8E-DE5A-40B4-B709-56FC7C91AB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71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EBCA-E7EB-4041-ACD3-EBAF919BBDA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E8E-DE5A-40B4-B709-56FC7C91AB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22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EBCA-E7EB-4041-ACD3-EBAF919BBDA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E8E-DE5A-40B4-B709-56FC7C91AB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6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EBCA-E7EB-4041-ACD3-EBAF919BBDA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E8E-DE5A-40B4-B709-56FC7C91AB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00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EBCA-E7EB-4041-ACD3-EBAF919BBDA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E8E-DE5A-40B4-B709-56FC7C91AB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48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5EBCA-E7EB-4041-ACD3-EBAF919BBDAC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8FE8E-DE5A-40B4-B709-56FC7C91AB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17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spc-health.gov.taipei/Default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spc-health.gov.taipei/Default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KABZ5k6dnok&amp;feature=youtu.b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E5wvnN5M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FE5wvnN5M4" TargetMode="External"/><Relationship Id="rId3" Type="http://schemas.openxmlformats.org/officeDocument/2006/relationships/image" Target="../media/image22.jpg"/><Relationship Id="rId7" Type="http://schemas.openxmlformats.org/officeDocument/2006/relationships/hyperlink" Target="https://www.youtube.com/watch?v=KABZ5k6dnok&amp;feature=youtu.b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spc-health.gov.taipei/Default.aspx" TargetMode="External"/><Relationship Id="rId5" Type="http://schemas.openxmlformats.org/officeDocument/2006/relationships/hyperlink" Target="https://dep.mohw.gov.tw/domhaoh/fp-4904-8883-107.html" TargetMode="External"/><Relationship Id="rId4" Type="http://schemas.openxmlformats.org/officeDocument/2006/relationships/hyperlink" Target="https://www.tsos.org.tw/p/tso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omany.net/read/article/21575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spc-health.gov.taipei/Default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439FC22-43D0-46AA-91CA-2C2AF63C8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" y="39658"/>
            <a:ext cx="9124430" cy="68878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自殺防治守門員宣導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81385" y="4077072"/>
            <a:ext cx="6400800" cy="1126976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彰安國中 專輔教師 王郁茹</a:t>
            </a:r>
            <a:endParaRPr lang="en-US" altLang="zh-TW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110.1.20</a:t>
            </a:r>
            <a:endParaRPr lang="zh-TW" altLang="en-US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370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4741E7-4E7D-48F2-82AB-86D6A69B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自殺迷思與事實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69ED8D8-3E77-434B-84AB-939C64F5C0E3}"/>
              </a:ext>
            </a:extLst>
          </p:cNvPr>
          <p:cNvSpPr/>
          <p:nvPr/>
        </p:nvSpPr>
        <p:spPr>
          <a:xfrm>
            <a:off x="323528" y="6453336"/>
            <a:ext cx="8504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擷取自：臺北市政府自殺防治中心。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https://tspc-health.gov.taipei/Default.aspx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145CB0D1-D6F9-4D59-BA52-40B31E953F08}"/>
              </a:ext>
            </a:extLst>
          </p:cNvPr>
          <p:cNvSpPr txBox="1">
            <a:spLocks/>
          </p:cNvSpPr>
          <p:nvPr/>
        </p:nvSpPr>
        <p:spPr>
          <a:xfrm>
            <a:off x="457200" y="1428507"/>
            <a:ext cx="8504828" cy="4708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迷思三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(x)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人一旦有自殺的行為，就會一直自殺下去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(o)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想自殺的人經常只是在某一段時間內想死，如果可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以在危機產生的同時，得到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適度的支持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扭轉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，他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們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一定會一直想死。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迷思四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(x)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和想自殺的人談論自殺，會提高它們自殺的危險性。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(o)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談論自殺並不會促使自殺，反而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有助釐清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他們自殺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的想法；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尋找可能的支持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，找出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減輕痛苦的方法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CA78326-5577-4993-A87D-12B98306A7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19" y="301208"/>
            <a:ext cx="1611176" cy="162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7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4741E7-4E7D-48F2-82AB-86D6A69B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自殺迷思與事實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69ED8D8-3E77-434B-84AB-939C64F5C0E3}"/>
              </a:ext>
            </a:extLst>
          </p:cNvPr>
          <p:cNvSpPr/>
          <p:nvPr/>
        </p:nvSpPr>
        <p:spPr>
          <a:xfrm>
            <a:off x="323528" y="6453336"/>
            <a:ext cx="8504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擷取自：臺北市政府自殺防治中心。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https://tspc-health.gov.taipei/Default.aspx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145CB0D1-D6F9-4D59-BA52-40B31E953F08}"/>
              </a:ext>
            </a:extLst>
          </p:cNvPr>
          <p:cNvSpPr txBox="1">
            <a:spLocks/>
          </p:cNvSpPr>
          <p:nvPr/>
        </p:nvSpPr>
        <p:spPr>
          <a:xfrm>
            <a:off x="457200" y="1428507"/>
            <a:ext cx="8229600" cy="5024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迷思五</a:t>
            </a:r>
            <a:endParaRPr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dirty="0"/>
              <a:t>(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企圖自殺者，若不再憂鬱，就不會自殺。</a:t>
            </a:r>
          </a:p>
          <a:p>
            <a:pPr marL="0" indent="0">
              <a:buNone/>
            </a:pPr>
            <a:r>
              <a:rPr lang="en-US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(O)</a:t>
            </a:r>
            <a:r>
              <a:rPr lang="zh-TW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其實，憂鬱不再出現，經常伴隨的是另一個自殺計</a:t>
            </a:r>
            <a:endParaRPr lang="en-US" altLang="zh-TW" sz="3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劃的再出現，與自殺決心的再確定。基本上，</a:t>
            </a:r>
            <a:r>
              <a:rPr lang="zh-TW" altLang="zh-TW" sz="3100" i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要特</a:t>
            </a:r>
            <a:endParaRPr lang="en-US" altLang="zh-TW" sz="3100" i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1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zh-TW" sz="3100" i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別提高警覺的是，</a:t>
            </a:r>
            <a:r>
              <a:rPr lang="zh-TW" altLang="en-US" sz="3100" i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sz="3100" i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企圖自殺者，心情的突然轉</a:t>
            </a:r>
            <a:endParaRPr lang="en-US" altLang="zh-TW" sz="3100" i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1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zh-TW" sz="3100" i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好是突如其來的，而其所處的環境與遭遇的問題、</a:t>
            </a:r>
            <a:endParaRPr lang="en-US" altLang="zh-TW" sz="3100" i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1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3100" i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困擾並沒明顯的改善，其自殺的危機還是相當高的</a:t>
            </a:r>
            <a:r>
              <a:rPr lang="zh-TW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457200" lvl="1" indent="0">
              <a:buNone/>
            </a:pP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迷思六</a:t>
            </a:r>
            <a:endParaRPr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(o)</a:t>
            </a:r>
            <a:r>
              <a:rPr lang="zh-TW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很多人在一生中的某個時刻想過自殺。</a:t>
            </a:r>
          </a:p>
          <a:p>
            <a:pPr marL="0" indent="0">
              <a:buNone/>
            </a:pP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(o)</a:t>
            </a:r>
            <a:r>
              <a:rPr lang="zh-TW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的確是，有</a:t>
            </a:r>
            <a:r>
              <a:rPr lang="en-US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50-70%</a:t>
            </a:r>
            <a:r>
              <a:rPr lang="zh-TW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的人一生中曾經想自殺。而</a:t>
            </a:r>
            <a:endParaRPr lang="en-US" altLang="zh-TW" sz="3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en-US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12%</a:t>
            </a:r>
            <a:r>
              <a:rPr lang="zh-TW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在過去六個月內有自殺的想法。</a:t>
            </a:r>
          </a:p>
          <a:p>
            <a:pPr marL="457200" lvl="1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052F11D-FE5F-4899-AB25-A7C67EE34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74" y="274638"/>
            <a:ext cx="2165226" cy="170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33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8229600" cy="778098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自殺防治三步驟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495926"/>
              </p:ext>
            </p:extLst>
          </p:nvPr>
        </p:nvGraphicFramePr>
        <p:xfrm>
          <a:off x="179512" y="-17120"/>
          <a:ext cx="9252520" cy="687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18CA0296-59C7-4A8B-9F5C-C48F2EB381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4" t="19031" r="20118" b="26234"/>
          <a:stretch/>
        </p:blipFill>
        <p:spPr>
          <a:xfrm>
            <a:off x="6923853" y="4614846"/>
            <a:ext cx="2163876" cy="223224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3E48BB0-D95F-4806-B1DB-394F4B1844BB}"/>
              </a:ext>
            </a:extLst>
          </p:cNvPr>
          <p:cNvSpPr/>
          <p:nvPr/>
        </p:nvSpPr>
        <p:spPr>
          <a:xfrm>
            <a:off x="0" y="6556702"/>
            <a:ext cx="5516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整理自：楊國如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(2019)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。自殺防治守門人研習簡報。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861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8A196F-7197-4053-A603-8B7EACA8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簡式量表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BSRS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098E377-74A7-4176-95E5-E5CC260CB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6341081" cy="6039612"/>
          </a:xfrm>
        </p:spPr>
      </p:pic>
      <p:pic>
        <p:nvPicPr>
          <p:cNvPr id="7" name="圖片 6">
            <a:hlinkClick r:id="rId4"/>
            <a:extLst>
              <a:ext uri="{FF2B5EF4-FFF2-40B4-BE49-F238E27FC236}">
                <a16:creationId xmlns:a16="http://schemas.microsoft.com/office/drawing/2014/main" id="{2CBAB03B-9616-4543-BE2C-54FB0DD7F1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58" t="20645" r="41093" b="21056"/>
          <a:stretch/>
        </p:blipFill>
        <p:spPr>
          <a:xfrm>
            <a:off x="5429972" y="3429000"/>
            <a:ext cx="3714028" cy="2408266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ABBFF021-D899-4B9D-B507-2CD5DE462ABB}"/>
              </a:ext>
            </a:extLst>
          </p:cNvPr>
          <p:cNvSpPr txBox="1">
            <a:spLocks/>
          </p:cNvSpPr>
          <p:nvPr/>
        </p:nvSpPr>
        <p:spPr>
          <a:xfrm>
            <a:off x="5893463" y="2716090"/>
            <a:ext cx="3143033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示範問法</a:t>
            </a:r>
          </a:p>
        </p:txBody>
      </p:sp>
    </p:spTree>
    <p:extLst>
      <p:ext uri="{BB962C8B-B14F-4D97-AF65-F5344CB8AC3E}">
        <p14:creationId xmlns:p14="http://schemas.microsoft.com/office/powerpoint/2010/main" val="107434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43" y="283717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自殺風險衡鑑表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t="26987" r="27532" b="20857"/>
          <a:stretch/>
        </p:blipFill>
        <p:spPr bwMode="auto">
          <a:xfrm>
            <a:off x="222816" y="1426717"/>
            <a:ext cx="888653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7"/>
          <a:stretch/>
        </p:blipFill>
        <p:spPr>
          <a:xfrm>
            <a:off x="6876256" y="260648"/>
            <a:ext cx="2042160" cy="132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43" y="283717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自殺風險衡鑑表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t="26987" r="27532" b="63353"/>
          <a:stretch/>
        </p:blipFill>
        <p:spPr bwMode="auto">
          <a:xfrm>
            <a:off x="212518" y="1532673"/>
            <a:ext cx="8886535" cy="96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7"/>
          <a:stretch/>
        </p:blipFill>
        <p:spPr>
          <a:xfrm>
            <a:off x="6876256" y="260648"/>
            <a:ext cx="2042160" cy="13298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t="36130" r="27792" b="19403"/>
          <a:stretch/>
        </p:blipFill>
        <p:spPr bwMode="auto">
          <a:xfrm>
            <a:off x="212518" y="2492417"/>
            <a:ext cx="8761420" cy="38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60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2CF022-0F10-4B39-A255-F7308CBE2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心情溫度計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hlinkClick r:id="rId3"/>
            <a:extLst>
              <a:ext uri="{FF2B5EF4-FFF2-40B4-BE49-F238E27FC236}">
                <a16:creationId xmlns:a16="http://schemas.microsoft.com/office/drawing/2014/main" id="{0B9A1625-579E-426B-8FFD-1BD907A44C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9" t="19346" r="35597" b="18842"/>
          <a:stretch/>
        </p:blipFill>
        <p:spPr>
          <a:xfrm>
            <a:off x="248321" y="974366"/>
            <a:ext cx="8647358" cy="4909267"/>
          </a:xfrm>
          <a:prstGeom prst="rect">
            <a:avLst/>
          </a:prstGeom>
        </p:spPr>
      </p:pic>
      <p:pic>
        <p:nvPicPr>
          <p:cNvPr id="16" name="內容版面配置區 4">
            <a:extLst>
              <a:ext uri="{FF2B5EF4-FFF2-40B4-BE49-F238E27FC236}">
                <a16:creationId xmlns:a16="http://schemas.microsoft.com/office/drawing/2014/main" id="{76FD03BF-9B19-488A-9F51-004A45B897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4359" r="5716" b="32001"/>
          <a:stretch/>
        </p:blipFill>
        <p:spPr>
          <a:xfrm>
            <a:off x="2123728" y="2636912"/>
            <a:ext cx="2952328" cy="441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8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安心專線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小時全年無休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427984" y="332656"/>
            <a:ext cx="381642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4" t="21940" r="19942" b="8052"/>
          <a:stretch/>
        </p:blipFill>
        <p:spPr>
          <a:xfrm>
            <a:off x="621011" y="2271735"/>
            <a:ext cx="3986993" cy="357276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4A562F2-3D5C-437D-91EC-6226EACA92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r="5854"/>
          <a:stretch/>
        </p:blipFill>
        <p:spPr>
          <a:xfrm>
            <a:off x="4800909" y="1196752"/>
            <a:ext cx="4339287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39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EF3719CF-5296-4991-AD51-26C7855AB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9144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8C0FC17-1CD8-444D-A173-6E7715992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A177C2-4593-48D1-B2DF-E9694EFC7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165724"/>
          </a:xfrm>
        </p:spPr>
        <p:txBody>
          <a:bodyPr>
            <a:norm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社團法人臺灣自殺防治協會。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https://www.tsos.org.tw/p/tsos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衛福部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(2020)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歷年全國自殺死亡資料統計暨自殺通報統計（更新至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年）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。取自：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https://dep.mohw.gov.tw/domhaoh/fp-4904-8883-107.html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李冠儀心理師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(2018)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。擁抱生命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自殺防治守門人簡報。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楊國如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(2019)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。自殺防治守門人研習簡報。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臺北市政府自殺防治中心。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https://tspc-health.gov.taipei/Default.aspx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心情溫度計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青少年失戀的痛苦，該如何面對？｜思麥兒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with you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https://www.youtube.com/watch?v=KABZ5k6dnok&amp;feature=youtu.be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心情溫度計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-App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操作教學</a:t>
            </a:r>
          </a:p>
          <a:p>
            <a:pPr marL="0" indent="0"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     https://www.youtube.com/watch?v=ZFE5wvnN5M4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626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衛福部公佈</a:t>
            </a:r>
            <a:r>
              <a:rPr lang="en-US" altLang="zh-TW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106-108</a:t>
            </a: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年死因統計</a:t>
            </a:r>
            <a:br>
              <a:rPr lang="en-US" altLang="zh-TW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蓄意自我傷害</a:t>
            </a:r>
            <a:r>
              <a:rPr lang="en-US" altLang="zh-TW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</a:t>
            </a:r>
            <a:r>
              <a:rPr lang="en-US" altLang="zh-TW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為國人第</a:t>
            </a:r>
            <a:r>
              <a:rPr lang="en-US" altLang="zh-TW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大死因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42964"/>
          </a:xfrm>
        </p:spPr>
        <p:txBody>
          <a:bodyPr>
            <a:normAutofit/>
          </a:bodyPr>
          <a:lstStyle/>
          <a:p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0" y="3573016"/>
            <a:ext cx="7776864" cy="2739950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519360" y="3861048"/>
            <a:ext cx="3384376" cy="2451918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衛福部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(2020)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。歷年全國自殺死亡資料統計暨自殺通報統計（更新至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年）。取自：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https://dep.mohw.gov.tw/domhaoh/fp-4904-8883-107.html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031660" cy="2088232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519360" y="2924944"/>
            <a:ext cx="7979844" cy="504056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561549"/>
            <a:ext cx="8229600" cy="5976664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0-14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歲通報人次逐年上升，且在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年大幅上升，其中女性上升幅度高於男性，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年全國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0-14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歲通報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826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人次，其中女性通報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583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(70.6%)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，男性通報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(29.4%)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女性為男性的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歷年來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0-14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15-19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歲通報個案自殺方式以「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切穿工具自殺及自傷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」、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「以固體或液體物質自殺及自為中毒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」為主要方式，而「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高處跳下自殺及自傷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」則為第三高自殺 方式；自殺原因的趨勢分析結果顯示，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「情感／人際關係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」一直是此年齡層占率最高的自殺原因，</a:t>
            </a:r>
            <a:r>
              <a:rPr lang="zh-TW" altLang="en-US" sz="2800" u="wavy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但近年呈現下降趨勢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，而「</a:t>
            </a:r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精神健康／物質濫用</a:t>
            </a:r>
            <a:r>
              <a:rPr lang="zh-TW" altLang="en-US" sz="28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校園學生問題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」則呈現上升趨勢。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830D584-3776-4368-BCE9-A8A0E8E4D9F5}"/>
              </a:ext>
            </a:extLst>
          </p:cNvPr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衛福部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(2020)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。歷年全國自殺死亡資料統計暨自殺通報統計（更新至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年）。取自：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https://dep.mohw.gov.tw/domhaoh/fp-4904-8883-107.html</a:t>
            </a:r>
          </a:p>
        </p:txBody>
      </p:sp>
    </p:spTree>
    <p:extLst>
      <p:ext uri="{BB962C8B-B14F-4D97-AF65-F5344CB8AC3E}">
        <p14:creationId xmlns:p14="http://schemas.microsoft.com/office/powerpoint/2010/main" val="269154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2BC936-FBE4-409F-B326-A9751753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自殺為多重因素所造成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張翠華，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FC370663-D1F3-498D-92EE-74E7FA093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215506"/>
              </p:ext>
            </p:extLst>
          </p:nvPr>
        </p:nvGraphicFramePr>
        <p:xfrm>
          <a:off x="245295" y="1268760"/>
          <a:ext cx="8653410" cy="497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左-右雙向箭號 2">
            <a:extLst>
              <a:ext uri="{FF2B5EF4-FFF2-40B4-BE49-F238E27FC236}">
                <a16:creationId xmlns:a16="http://schemas.microsoft.com/office/drawing/2014/main" id="{AC4EC6B3-B85A-421F-98EE-CC3C24A2E1E9}"/>
              </a:ext>
            </a:extLst>
          </p:cNvPr>
          <p:cNvSpPr/>
          <p:nvPr/>
        </p:nvSpPr>
        <p:spPr>
          <a:xfrm>
            <a:off x="2778845" y="3805704"/>
            <a:ext cx="561975" cy="3714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6" name="左-右雙向箭號 3">
            <a:extLst>
              <a:ext uri="{FF2B5EF4-FFF2-40B4-BE49-F238E27FC236}">
                <a16:creationId xmlns:a16="http://schemas.microsoft.com/office/drawing/2014/main" id="{7C7E1032-3F71-4F6C-9AD1-FCA87DFA5923}"/>
              </a:ext>
            </a:extLst>
          </p:cNvPr>
          <p:cNvSpPr/>
          <p:nvPr/>
        </p:nvSpPr>
        <p:spPr>
          <a:xfrm>
            <a:off x="6084168" y="3609975"/>
            <a:ext cx="619125" cy="3714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14A58E-E718-4069-AD8C-2A6FB049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91" y="3609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endParaRPr kumimoji="0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E9C49E2-2F6E-47A8-9DFE-ED2431F4368E}"/>
              </a:ext>
            </a:extLst>
          </p:cNvPr>
          <p:cNvSpPr/>
          <p:nvPr/>
        </p:nvSpPr>
        <p:spPr>
          <a:xfrm>
            <a:off x="828499" y="6439336"/>
            <a:ext cx="719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整理自：李冠儀心理師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(2018)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。擁抱生命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自殺防治守門人簡報。</a:t>
            </a:r>
          </a:p>
        </p:txBody>
      </p:sp>
    </p:spTree>
    <p:extLst>
      <p:ext uri="{BB962C8B-B14F-4D97-AF65-F5344CB8AC3E}">
        <p14:creationId xmlns:p14="http://schemas.microsoft.com/office/powerpoint/2010/main" val="124081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情緒困擾與環境的關係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722851093"/>
              </p:ext>
            </p:extLst>
          </p:nvPr>
        </p:nvGraphicFramePr>
        <p:xfrm>
          <a:off x="0" y="1113066"/>
          <a:ext cx="93245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6" t="12086" r="7630" b="19245"/>
          <a:stretch/>
        </p:blipFill>
        <p:spPr>
          <a:xfrm>
            <a:off x="7919864" y="5788586"/>
            <a:ext cx="1224136" cy="106941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E9C49E2-2F6E-47A8-9DFE-ED2431F4368E}"/>
              </a:ext>
            </a:extLst>
          </p:cNvPr>
          <p:cNvSpPr/>
          <p:nvPr/>
        </p:nvSpPr>
        <p:spPr>
          <a:xfrm>
            <a:off x="1080019" y="6481531"/>
            <a:ext cx="683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整理自：李冠儀心理師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(2018)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。擁抱生命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自殺防治守門人簡報。</a:t>
            </a:r>
          </a:p>
        </p:txBody>
      </p:sp>
    </p:spTree>
    <p:extLst>
      <p:ext uri="{BB962C8B-B14F-4D97-AF65-F5344CB8AC3E}">
        <p14:creationId xmlns:p14="http://schemas.microsoft.com/office/powerpoint/2010/main" val="140496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E4AED7-CD53-4CA5-B187-0E6C4AFA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0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自殺行為的冰山現象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張翠華，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66F51C4-C608-45BF-82D3-9885BC519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5019" r="30841" b="8681"/>
          <a:stretch/>
        </p:blipFill>
        <p:spPr>
          <a:xfrm>
            <a:off x="4907237" y="1342863"/>
            <a:ext cx="2868154" cy="3989104"/>
          </a:xfr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CBBF844-39F4-4323-9DF9-6391942D4D1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2" t="34137" r="18056" b="18661"/>
          <a:stretch/>
        </p:blipFill>
        <p:spPr bwMode="auto">
          <a:xfrm>
            <a:off x="20955" y="1171147"/>
            <a:ext cx="4769691" cy="4298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6362ECA-9332-4374-B1E9-EF88499101E7}"/>
              </a:ext>
            </a:extLst>
          </p:cNvPr>
          <p:cNvSpPr/>
          <p:nvPr/>
        </p:nvSpPr>
        <p:spPr>
          <a:xfrm>
            <a:off x="1115616" y="6398695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擷取自：李冠儀心理師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(2018)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。擁抱生命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自殺防治守門人簡報。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620FAB8-CC3A-45D4-9932-188184CBE78A}"/>
              </a:ext>
            </a:extLst>
          </p:cNvPr>
          <p:cNvSpPr/>
          <p:nvPr/>
        </p:nvSpPr>
        <p:spPr>
          <a:xfrm>
            <a:off x="4866162" y="2128036"/>
            <a:ext cx="2905186" cy="708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65B60F9F-B12A-442C-B5C8-79288B4EAF6F}"/>
              </a:ext>
            </a:extLst>
          </p:cNvPr>
          <p:cNvCxnSpPr>
            <a:cxnSpLocks/>
          </p:cNvCxnSpPr>
          <p:nvPr/>
        </p:nvCxnSpPr>
        <p:spPr>
          <a:xfrm>
            <a:off x="4715129" y="2083991"/>
            <a:ext cx="0" cy="79690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D96EA94C-5B80-4B9E-B535-75F77AC08DA9}"/>
              </a:ext>
            </a:extLst>
          </p:cNvPr>
          <p:cNvSpPr/>
          <p:nvPr/>
        </p:nvSpPr>
        <p:spPr>
          <a:xfrm>
            <a:off x="4328745" y="1974613"/>
            <a:ext cx="2691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高風險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5B1F804-D35C-4EC7-8FCE-AF550A1252E5}"/>
              </a:ext>
            </a:extLst>
          </p:cNvPr>
          <p:cNvSpPr/>
          <p:nvPr/>
        </p:nvSpPr>
        <p:spPr>
          <a:xfrm>
            <a:off x="7786700" y="1965321"/>
            <a:ext cx="1800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自殺身亡者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自殺企圖者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自殺意念者</a:t>
            </a:r>
          </a:p>
        </p:txBody>
      </p:sp>
    </p:spTree>
    <p:extLst>
      <p:ext uri="{BB962C8B-B14F-4D97-AF65-F5344CB8AC3E}">
        <p14:creationId xmlns:p14="http://schemas.microsoft.com/office/powerpoint/2010/main" val="88342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170" y="121196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自傷</a:t>
            </a:r>
            <a:r>
              <a:rPr lang="zh-TW" altLang="en-US" dirty="0"/>
              <a:t>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277679"/>
              </p:ext>
            </p:extLst>
          </p:nvPr>
        </p:nvGraphicFramePr>
        <p:xfrm>
          <a:off x="467544" y="980728"/>
          <a:ext cx="8229600" cy="488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內容版面配置區 2"/>
          <p:cNvSpPr txBox="1">
            <a:spLocks/>
          </p:cNvSpPr>
          <p:nvPr/>
        </p:nvSpPr>
        <p:spPr>
          <a:xfrm>
            <a:off x="477170" y="6093296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邱淳孝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(2019)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諮商心理師談自殺：他們需要的，是找回存在的意義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。取自：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https://womany.net/read/article/21575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5" t="7792" r="18658" b="7013"/>
          <a:stretch/>
        </p:blipFill>
        <p:spPr>
          <a:xfrm>
            <a:off x="6900671" y="692696"/>
            <a:ext cx="1944216" cy="261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1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099068108"/>
              </p:ext>
            </p:extLst>
          </p:nvPr>
        </p:nvGraphicFramePr>
        <p:xfrm>
          <a:off x="4666" y="-455458"/>
          <a:ext cx="9391870" cy="7313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CE9C49E2-2F6E-47A8-9DFE-ED2431F4368E}"/>
              </a:ext>
            </a:extLst>
          </p:cNvPr>
          <p:cNvSpPr/>
          <p:nvPr/>
        </p:nvSpPr>
        <p:spPr>
          <a:xfrm>
            <a:off x="804589" y="6488668"/>
            <a:ext cx="683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整理自：李冠儀心理師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(2018)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。擁抱生命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自殺防治守門人簡報。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t="4678" r="7146" b="7725"/>
          <a:stretch/>
        </p:blipFill>
        <p:spPr>
          <a:xfrm>
            <a:off x="251520" y="4293096"/>
            <a:ext cx="2664296" cy="20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3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4741E7-4E7D-48F2-82AB-86D6A69B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自殺迷思與事實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69ED8D8-3E77-434B-84AB-939C64F5C0E3}"/>
              </a:ext>
            </a:extLst>
          </p:cNvPr>
          <p:cNvSpPr/>
          <p:nvPr/>
        </p:nvSpPr>
        <p:spPr>
          <a:xfrm>
            <a:off x="323528" y="6453336"/>
            <a:ext cx="8504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擷取自：臺北市政府自殺防治中心。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https://tspc-health.gov.taipei/Default.aspx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145CB0D1-D6F9-4D59-BA52-40B31E953F08}"/>
              </a:ext>
            </a:extLst>
          </p:cNvPr>
          <p:cNvSpPr txBox="1">
            <a:spLocks/>
          </p:cNvSpPr>
          <p:nvPr/>
        </p:nvSpPr>
        <p:spPr>
          <a:xfrm>
            <a:off x="457200" y="1428507"/>
            <a:ext cx="8229600" cy="4708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迷思一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(x)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自殺的人都是真的想死的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 </a:t>
            </a:r>
          </a:p>
          <a:p>
            <a:pPr marL="457200" lvl="1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(o)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大部份自殺的人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並沒有很堅持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想死（非死不可），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他們是透過自殺的方式，來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逃避痛苦、表示抗議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或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傳達求助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的訊息。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迷思二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(x)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大部分自殺的發生，先前沒有徵兆。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(o)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自殺的人會留下明顯的警訊，一些線索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是明顯的，一些是難以捉摸的。去學習及認識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這些警訊及如何應對是很重要的。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877F6F9-1E40-464D-A9AB-AFAD0D8DE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34" y="3068960"/>
            <a:ext cx="2006823" cy="150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5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1597</Words>
  <Application>Microsoft Office PowerPoint</Application>
  <PresentationFormat>如螢幕大小 (4:3)</PresentationFormat>
  <Paragraphs>193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微軟正黑體</vt:lpstr>
      <vt:lpstr>新細明體</vt:lpstr>
      <vt:lpstr>Arial</vt:lpstr>
      <vt:lpstr>Calibri</vt:lpstr>
      <vt:lpstr>Times New Roman</vt:lpstr>
      <vt:lpstr>Office 佈景主題</vt:lpstr>
      <vt:lpstr>自殺防治守門員宣導</vt:lpstr>
      <vt:lpstr>衛福部公佈106-108年死因統計 蓄意自我傷害(自殺)為國人第11大死因</vt:lpstr>
      <vt:lpstr>PowerPoint 簡報</vt:lpstr>
      <vt:lpstr>自殺為多重因素所造成(張翠華，2017)</vt:lpstr>
      <vt:lpstr>情緒困擾與環境的關係</vt:lpstr>
      <vt:lpstr>自殺行為的冰山現象(張翠華，2017)</vt:lpstr>
      <vt:lpstr>自傷≠自殺</vt:lpstr>
      <vt:lpstr>PowerPoint 簡報</vt:lpstr>
      <vt:lpstr>自殺迷思與事實</vt:lpstr>
      <vt:lpstr>自殺迷思與事實</vt:lpstr>
      <vt:lpstr>自殺迷思與事實</vt:lpstr>
      <vt:lpstr>自殺防治三步驟</vt:lpstr>
      <vt:lpstr>簡式量表BSRS</vt:lpstr>
      <vt:lpstr>自殺風險衡鑑表-1</vt:lpstr>
      <vt:lpstr>自殺風險衡鑑表-2</vt:lpstr>
      <vt:lpstr>心情溫度計app</vt:lpstr>
      <vt:lpstr>安心專線24小時全年無休</vt:lpstr>
      <vt:lpstr>參考資料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an01</dc:creator>
  <cp:lastModifiedBy>st01</cp:lastModifiedBy>
  <cp:revision>52</cp:revision>
  <cp:lastPrinted>2021-01-20T03:09:25Z</cp:lastPrinted>
  <dcterms:created xsi:type="dcterms:W3CDTF">2020-12-18T02:05:26Z</dcterms:created>
  <dcterms:modified xsi:type="dcterms:W3CDTF">2021-01-20T06:49:36Z</dcterms:modified>
</cp:coreProperties>
</file>